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57"/>
  </p:notesMasterIdLst>
  <p:handoutMasterIdLst>
    <p:handoutMasterId r:id="rId58"/>
  </p:handoutMasterIdLst>
  <p:sldIdLst>
    <p:sldId id="256" r:id="rId2"/>
    <p:sldId id="357" r:id="rId3"/>
    <p:sldId id="259" r:id="rId4"/>
    <p:sldId id="365" r:id="rId5"/>
    <p:sldId id="338" r:id="rId6"/>
    <p:sldId id="339" r:id="rId7"/>
    <p:sldId id="340" r:id="rId8"/>
    <p:sldId id="370" r:id="rId9"/>
    <p:sldId id="341" r:id="rId10"/>
    <p:sldId id="342" r:id="rId11"/>
    <p:sldId id="343" r:id="rId12"/>
    <p:sldId id="344" r:id="rId13"/>
    <p:sldId id="358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37" r:id="rId23"/>
    <p:sldId id="359" r:id="rId24"/>
    <p:sldId id="317" r:id="rId25"/>
    <p:sldId id="316" r:id="rId26"/>
    <p:sldId id="297" r:id="rId27"/>
    <p:sldId id="315" r:id="rId28"/>
    <p:sldId id="308" r:id="rId29"/>
    <p:sldId id="318" r:id="rId30"/>
    <p:sldId id="361" r:id="rId31"/>
    <p:sldId id="366" r:id="rId32"/>
    <p:sldId id="334" r:id="rId33"/>
    <p:sldId id="331" r:id="rId34"/>
    <p:sldId id="332" r:id="rId35"/>
    <p:sldId id="268" r:id="rId36"/>
    <p:sldId id="319" r:id="rId37"/>
    <p:sldId id="321" r:id="rId38"/>
    <p:sldId id="322" r:id="rId39"/>
    <p:sldId id="323" r:id="rId40"/>
    <p:sldId id="335" r:id="rId41"/>
    <p:sldId id="371" r:id="rId42"/>
    <p:sldId id="362" r:id="rId43"/>
    <p:sldId id="368" r:id="rId44"/>
    <p:sldId id="367" r:id="rId45"/>
    <p:sldId id="262" r:id="rId46"/>
    <p:sldId id="330" r:id="rId47"/>
    <p:sldId id="273" r:id="rId48"/>
    <p:sldId id="275" r:id="rId49"/>
    <p:sldId id="360" r:id="rId50"/>
    <p:sldId id="369" r:id="rId51"/>
    <p:sldId id="328" r:id="rId52"/>
    <p:sldId id="363" r:id="rId53"/>
    <p:sldId id="364" r:id="rId54"/>
    <p:sldId id="329" r:id="rId55"/>
    <p:sldId id="333" r:id="rId56"/>
  </p:sldIdLst>
  <p:sldSz cx="9144000" cy="6858000" type="screen4x3"/>
  <p:notesSz cx="7315200" cy="96012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66FFFF"/>
    <a:srgbClr val="0099CC"/>
    <a:srgbClr val="FF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ลักษณะสีอ่อน 2 - เน้น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ลักษณะ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ลักษณะสีอ่อน 1 - เน้น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86400" autoAdjust="0"/>
  </p:normalViewPr>
  <p:slideViewPr>
    <p:cSldViewPr showGuides="1">
      <p:cViewPr varScale="1">
        <p:scale>
          <a:sx n="72" d="100"/>
          <a:sy n="72" d="100"/>
        </p:scale>
        <p:origin x="-16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1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3438" y="-72"/>
      </p:cViewPr>
      <p:guideLst>
        <p:guide orient="horz" pos="3024"/>
        <p:guide pos="23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D9395D-3CCC-4523-8EB4-743A8AEB66D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8E781381-7355-466B-834A-B40A88BB17FE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มนุษย์</a:t>
          </a:r>
          <a:endParaRPr lang="en-AU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28FC858D-F548-41E9-8349-A65D1AF82054}" type="parTrans" cxnId="{959A9CEF-C0ED-46A5-B7A0-3A4CA397A07C}">
      <dgm:prSet/>
      <dgm:spPr/>
      <dgm:t>
        <a:bodyPr/>
        <a:lstStyle/>
        <a:p>
          <a:endParaRPr lang="en-AU"/>
        </a:p>
      </dgm:t>
    </dgm:pt>
    <dgm:pt modelId="{152EE63F-353E-4E81-B0E3-E370F33DE197}" type="sibTrans" cxnId="{959A9CEF-C0ED-46A5-B7A0-3A4CA397A07C}">
      <dgm:prSet/>
      <dgm:spPr/>
      <dgm:t>
        <a:bodyPr/>
        <a:lstStyle/>
        <a:p>
          <a:endParaRPr lang="en-AU"/>
        </a:p>
      </dgm:t>
    </dgm:pt>
    <dgm:pt modelId="{31768F51-98EC-490F-AEF3-F96C0D2FB262}">
      <dgm:prSet phldrT="[Text]"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กาย (รูป)</a:t>
          </a:r>
          <a:endParaRPr lang="en-AU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8DA7F63E-330C-496F-9C88-A953A3BFAC24}" type="parTrans" cxnId="{EDC8F0B8-A750-4CED-8C56-7A3226BACAF3}">
      <dgm:prSet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AU"/>
        </a:p>
      </dgm:t>
    </dgm:pt>
    <dgm:pt modelId="{A336E8F8-2808-437F-820A-1FA7427C5EBA}" type="sibTrans" cxnId="{EDC8F0B8-A750-4CED-8C56-7A3226BACAF3}">
      <dgm:prSet/>
      <dgm:spPr/>
      <dgm:t>
        <a:bodyPr/>
        <a:lstStyle/>
        <a:p>
          <a:endParaRPr lang="en-AU"/>
        </a:p>
      </dgm:t>
    </dgm:pt>
    <dgm:pt modelId="{040C767B-9EF9-41F7-830F-920912448BB9}">
      <dgm:prSet phldrT="[Text]" custT="1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ศีล</a:t>
          </a:r>
          <a:endParaRPr lang="en-AU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20371E45-607C-4BAB-BAEE-6CFDA27F4724}" type="parTrans" cxnId="{27013662-D6A6-4CAF-B286-F64BFB7C9617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AU"/>
        </a:p>
      </dgm:t>
    </dgm:pt>
    <dgm:pt modelId="{1324C3BD-2FA4-42C0-84CD-4A0D572026AE}" type="sibTrans" cxnId="{27013662-D6A6-4CAF-B286-F64BFB7C9617}">
      <dgm:prSet/>
      <dgm:spPr/>
      <dgm:t>
        <a:bodyPr/>
        <a:lstStyle/>
        <a:p>
          <a:endParaRPr lang="en-AU"/>
        </a:p>
      </dgm:t>
    </dgm:pt>
    <dgm:pt modelId="{430386BF-1231-4A1F-8C3A-09DCD4C41223}">
      <dgm:prSet phldrT="[Text]"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ใจ (นาม)</a:t>
          </a:r>
          <a:endParaRPr lang="en-AU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AF3E0174-13C8-44D9-86A8-EDFE70A5FD81}" type="parTrans" cxnId="{BF648F99-31CE-4357-9C12-1C733FCC4DF5}">
      <dgm:prSet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AU"/>
        </a:p>
      </dgm:t>
    </dgm:pt>
    <dgm:pt modelId="{5CDEC6C3-427E-402F-976C-A4C9132E90BC}" type="sibTrans" cxnId="{BF648F99-31CE-4357-9C12-1C733FCC4DF5}">
      <dgm:prSet/>
      <dgm:spPr/>
      <dgm:t>
        <a:bodyPr/>
        <a:lstStyle/>
        <a:p>
          <a:endParaRPr lang="en-AU"/>
        </a:p>
      </dgm:t>
    </dgm:pt>
    <dgm:pt modelId="{45288524-0C56-4ABA-9AB2-950A64BF3E0F}">
      <dgm:prSet phldrT="[Text]" custT="1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สมาธิ</a:t>
          </a:r>
          <a:endParaRPr lang="en-AU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DDA0DE9A-B319-4ACF-81E6-63B0DB7675F8}" type="parTrans" cxnId="{E5542E44-BA6E-488F-B729-6E7C4D451AD4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AU"/>
        </a:p>
      </dgm:t>
    </dgm:pt>
    <dgm:pt modelId="{A9487264-D13B-4A44-B5DA-A8CD545AC98C}" type="sibTrans" cxnId="{E5542E44-BA6E-488F-B729-6E7C4D451AD4}">
      <dgm:prSet/>
      <dgm:spPr/>
      <dgm:t>
        <a:bodyPr/>
        <a:lstStyle/>
        <a:p>
          <a:endParaRPr lang="en-AU"/>
        </a:p>
      </dgm:t>
    </dgm:pt>
    <dgm:pt modelId="{E437289B-F312-4ADF-BB3D-AEC0ED347510}">
      <dgm:prSet phldrT="[Text]" custT="1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ปัญญา</a:t>
          </a:r>
          <a:endParaRPr lang="en-AU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48E722E0-2635-45B3-BBD6-BEBFE662A919}" type="parTrans" cxnId="{C5834071-B20D-4536-8101-72A2D9FDC2D3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AU"/>
        </a:p>
      </dgm:t>
    </dgm:pt>
    <dgm:pt modelId="{A57917ED-2B02-49CC-B5C7-170E93FCB040}" type="sibTrans" cxnId="{C5834071-B20D-4536-8101-72A2D9FDC2D3}">
      <dgm:prSet/>
      <dgm:spPr/>
      <dgm:t>
        <a:bodyPr/>
        <a:lstStyle/>
        <a:p>
          <a:endParaRPr lang="en-AU"/>
        </a:p>
      </dgm:t>
    </dgm:pt>
    <dgm:pt modelId="{A2B1EB6B-392B-43D6-B806-F53C1127F438}">
      <dgm:prSet phldrT="[Text]" custT="1"/>
      <dgm:spPr>
        <a:solidFill>
          <a:srgbClr val="FFC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กายภาวนา</a:t>
          </a:r>
          <a:endParaRPr lang="en-A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A4B9C972-5A8D-4F2D-94F2-8DD6E74BEA01}" type="parTrans" cxnId="{E758344A-6FF9-4EC8-A9E8-E6B830F7F76E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>
        <a:ln>
          <a:solidFill>
            <a:schemeClr val="tx1">
              <a:lumMod val="75000"/>
              <a:lumOff val="25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en-AU"/>
        </a:p>
      </dgm:t>
    </dgm:pt>
    <dgm:pt modelId="{B5F90AD7-3537-4F1C-846B-1DEFD809A622}" type="sibTrans" cxnId="{E758344A-6FF9-4EC8-A9E8-E6B830F7F76E}">
      <dgm:prSet/>
      <dgm:spPr/>
      <dgm:t>
        <a:bodyPr/>
        <a:lstStyle/>
        <a:p>
          <a:endParaRPr lang="en-AU"/>
        </a:p>
      </dgm:t>
    </dgm:pt>
    <dgm:pt modelId="{E0A66ACF-A03C-4895-9690-16384A612931}">
      <dgm:prSet phldrT="[Text]" custT="1"/>
      <dgm:spPr>
        <a:solidFill>
          <a:srgbClr val="FFC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สีล</a:t>
          </a:r>
          <a:r>
            <a:rPr lang="th-TH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ภาวนา</a:t>
          </a:r>
          <a:endParaRPr lang="en-A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1483249F-C373-476B-AE4D-242381E6585B}" type="parTrans" cxnId="{3DB78438-482A-4817-A677-60308149DEC5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>
        <a:ln>
          <a:solidFill>
            <a:schemeClr val="tx1">
              <a:lumMod val="75000"/>
              <a:lumOff val="25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en-AU"/>
        </a:p>
      </dgm:t>
    </dgm:pt>
    <dgm:pt modelId="{CD34EF21-3B2B-459C-971B-FFC433DD5E47}" type="sibTrans" cxnId="{3DB78438-482A-4817-A677-60308149DEC5}">
      <dgm:prSet/>
      <dgm:spPr/>
      <dgm:t>
        <a:bodyPr/>
        <a:lstStyle/>
        <a:p>
          <a:endParaRPr lang="en-AU"/>
        </a:p>
      </dgm:t>
    </dgm:pt>
    <dgm:pt modelId="{671F6055-2241-47B4-9C3A-AD139363247E}">
      <dgm:prSet phldrT="[Text]" custT="1"/>
      <dgm:spPr>
        <a:solidFill>
          <a:srgbClr val="FFC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จิตภาวนา</a:t>
          </a:r>
          <a:endParaRPr lang="en-A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4BE1AE64-EEF0-47EE-A8F0-7360BE9EE895}" type="parTrans" cxnId="{264BCD61-1A44-4C80-99BF-78A2E9E541C4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>
        <a:ln>
          <a:solidFill>
            <a:schemeClr val="tx1">
              <a:lumMod val="75000"/>
              <a:lumOff val="25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en-AU"/>
        </a:p>
      </dgm:t>
    </dgm:pt>
    <dgm:pt modelId="{9B124C9B-A616-4165-96CE-DC157D371362}" type="sibTrans" cxnId="{264BCD61-1A44-4C80-99BF-78A2E9E541C4}">
      <dgm:prSet/>
      <dgm:spPr/>
      <dgm:t>
        <a:bodyPr/>
        <a:lstStyle/>
        <a:p>
          <a:endParaRPr lang="en-AU"/>
        </a:p>
      </dgm:t>
    </dgm:pt>
    <dgm:pt modelId="{A26AABD7-AC17-4601-A181-A89CB527DDE3}">
      <dgm:prSet phldrT="[Text]" custT="1"/>
      <dgm:spPr>
        <a:solidFill>
          <a:srgbClr val="FFC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ปัญญาภาวนา</a:t>
          </a:r>
          <a:endParaRPr lang="en-A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CA425DF2-C5FE-4400-8A86-B22F9AF36FD4}" type="parTrans" cxnId="{08AA94AC-5FF6-449D-B3CF-C318A78A4D10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>
        <a:ln>
          <a:solidFill>
            <a:schemeClr val="tx1">
              <a:lumMod val="75000"/>
              <a:lumOff val="25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en-AU"/>
        </a:p>
      </dgm:t>
    </dgm:pt>
    <dgm:pt modelId="{74B96186-01FE-41CD-A4BA-BF62CB23BB39}" type="sibTrans" cxnId="{08AA94AC-5FF6-449D-B3CF-C318A78A4D10}">
      <dgm:prSet/>
      <dgm:spPr/>
      <dgm:t>
        <a:bodyPr/>
        <a:lstStyle/>
        <a:p>
          <a:endParaRPr lang="en-AU"/>
        </a:p>
      </dgm:t>
    </dgm:pt>
    <dgm:pt modelId="{C495E711-4533-4898-A219-6BECF95C534F}">
      <dgm:prSet phldrT="[Text]" custT="1"/>
      <dgm:spPr>
        <a:solidFill>
          <a:srgbClr val="92D050"/>
        </a:solidFill>
      </dgm:spPr>
      <dgm:t>
        <a:bodyPr/>
        <a:lstStyle/>
        <a:p>
          <a:r>
            <a:rPr lang="th-TH" sz="20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สัมมาทิฏฐิ</a:t>
          </a:r>
          <a:endParaRPr lang="en-A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9D2FED2B-13DF-4724-A7D0-49BAA2F6AA82}" type="parTrans" cxnId="{A6CED15A-1D70-4B46-899A-FAB31F7763B0}">
      <dgm:prSet/>
      <dgm:spPr>
        <a:ln w="12700">
          <a:solidFill>
            <a:schemeClr val="tx1">
              <a:lumMod val="50000"/>
              <a:lumOff val="50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en-AU"/>
        </a:p>
      </dgm:t>
    </dgm:pt>
    <dgm:pt modelId="{3BDE7A44-3447-4151-8A3C-9D2A14E7BBB5}" type="sibTrans" cxnId="{A6CED15A-1D70-4B46-899A-FAB31F7763B0}">
      <dgm:prSet/>
      <dgm:spPr/>
      <dgm:t>
        <a:bodyPr/>
        <a:lstStyle/>
        <a:p>
          <a:endParaRPr lang="en-AU"/>
        </a:p>
      </dgm:t>
    </dgm:pt>
    <dgm:pt modelId="{CCE74888-1FB3-4207-986B-4D1C2038D370}">
      <dgm:prSet phldrT="[Text]" custT="1"/>
      <dgm:spPr>
        <a:solidFill>
          <a:srgbClr val="92D050"/>
        </a:solidFill>
      </dgm:spPr>
      <dgm:t>
        <a:bodyPr/>
        <a:lstStyle/>
        <a:p>
          <a:r>
            <a:rPr lang="th-TH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สัมมาสังกัปปะ</a:t>
          </a:r>
          <a:endParaRPr lang="en-A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4D5524C6-64AE-4D42-9AF3-AAEB08BD374D}" type="parTrans" cxnId="{DD6C7C62-CEA7-4AC6-97AE-052E6963FDB4}">
      <dgm:prSet/>
      <dgm:spPr>
        <a:ln w="12700">
          <a:solidFill>
            <a:schemeClr val="tx1">
              <a:lumMod val="50000"/>
              <a:lumOff val="50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en-AU"/>
        </a:p>
      </dgm:t>
    </dgm:pt>
    <dgm:pt modelId="{F6482386-DA9D-4509-AA3D-21506F88210A}" type="sibTrans" cxnId="{DD6C7C62-CEA7-4AC6-97AE-052E6963FDB4}">
      <dgm:prSet/>
      <dgm:spPr/>
      <dgm:t>
        <a:bodyPr/>
        <a:lstStyle/>
        <a:p>
          <a:endParaRPr lang="en-AU"/>
        </a:p>
      </dgm:t>
    </dgm:pt>
    <dgm:pt modelId="{E6040995-D168-4A77-9792-290838FCBF41}">
      <dgm:prSet phldrT="[Text]" custT="1"/>
      <dgm:spPr>
        <a:solidFill>
          <a:srgbClr val="92D050"/>
        </a:solidFill>
      </dgm:spPr>
      <dgm:t>
        <a:bodyPr/>
        <a:lstStyle/>
        <a:p>
          <a:r>
            <a:rPr lang="th-TH" sz="20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สัมมาสติ</a:t>
          </a:r>
          <a:endParaRPr lang="en-A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65D58CA6-6301-4E12-A12C-82F2219A3C5E}" type="parTrans" cxnId="{E8AB9725-1871-4DFD-8E27-002B2032D4DF}">
      <dgm:prSet/>
      <dgm:spPr>
        <a:ln w="12700">
          <a:solidFill>
            <a:schemeClr val="tx1">
              <a:lumMod val="50000"/>
              <a:lumOff val="50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en-AU"/>
        </a:p>
      </dgm:t>
    </dgm:pt>
    <dgm:pt modelId="{3736DEDD-2123-4D20-A7CB-19AFB7E45F46}" type="sibTrans" cxnId="{E8AB9725-1871-4DFD-8E27-002B2032D4DF}">
      <dgm:prSet/>
      <dgm:spPr/>
      <dgm:t>
        <a:bodyPr/>
        <a:lstStyle/>
        <a:p>
          <a:endParaRPr lang="en-AU"/>
        </a:p>
      </dgm:t>
    </dgm:pt>
    <dgm:pt modelId="{ADB6CD97-2DD1-46AB-9A8B-D359A87C2C34}">
      <dgm:prSet phldrT="[Text]" custT="1"/>
      <dgm:spPr>
        <a:solidFill>
          <a:srgbClr val="92D050"/>
        </a:solidFill>
      </dgm:spPr>
      <dgm:t>
        <a:bodyPr/>
        <a:lstStyle/>
        <a:p>
          <a:r>
            <a:rPr lang="th-TH" sz="20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สัมมาสมาธิ</a:t>
          </a:r>
          <a:endParaRPr lang="en-A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18D076C9-A2A7-4237-8708-D84A33A329E4}" type="parTrans" cxnId="{80FFC578-EC67-4DF1-BBA9-1AE34FF30BD3}">
      <dgm:prSet/>
      <dgm:spPr>
        <a:ln w="12700">
          <a:solidFill>
            <a:schemeClr val="tx1">
              <a:lumMod val="50000"/>
              <a:lumOff val="50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en-AU"/>
        </a:p>
      </dgm:t>
    </dgm:pt>
    <dgm:pt modelId="{FBA50F27-1C75-4169-B007-4BF93502DA5C}" type="sibTrans" cxnId="{80FFC578-EC67-4DF1-BBA9-1AE34FF30BD3}">
      <dgm:prSet/>
      <dgm:spPr/>
      <dgm:t>
        <a:bodyPr/>
        <a:lstStyle/>
        <a:p>
          <a:endParaRPr lang="en-AU"/>
        </a:p>
      </dgm:t>
    </dgm:pt>
    <dgm:pt modelId="{3D8A3EE9-2472-4B95-9AE9-886B81D51E6A}">
      <dgm:prSet phldrT="[Text]" custT="1"/>
      <dgm:spPr>
        <a:solidFill>
          <a:srgbClr val="92D050"/>
        </a:solidFill>
      </dgm:spPr>
      <dgm:t>
        <a:bodyPr/>
        <a:lstStyle/>
        <a:p>
          <a:r>
            <a:rPr lang="th-TH" sz="20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สัมมาวายามะ</a:t>
          </a:r>
          <a:endParaRPr lang="en-A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A6263BF6-57A7-4D31-A962-3E9075B06914}" type="parTrans" cxnId="{15AFD3C1-200B-49F2-B98C-6F0F1426716C}">
      <dgm:prSet/>
      <dgm:spPr>
        <a:ln w="12700">
          <a:solidFill>
            <a:schemeClr val="tx1">
              <a:lumMod val="50000"/>
              <a:lumOff val="50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en-AU"/>
        </a:p>
      </dgm:t>
    </dgm:pt>
    <dgm:pt modelId="{852E921C-1485-46DB-9AEA-29752AB37FAE}" type="sibTrans" cxnId="{15AFD3C1-200B-49F2-B98C-6F0F1426716C}">
      <dgm:prSet/>
      <dgm:spPr/>
      <dgm:t>
        <a:bodyPr/>
        <a:lstStyle/>
        <a:p>
          <a:endParaRPr lang="en-AU"/>
        </a:p>
      </dgm:t>
    </dgm:pt>
    <dgm:pt modelId="{560106ED-E8C7-4646-9B93-00E58A7548A4}">
      <dgm:prSet phldrT="[Text]" custT="1"/>
      <dgm:spPr>
        <a:solidFill>
          <a:srgbClr val="92D050"/>
        </a:solidFill>
      </dgm:spPr>
      <dgm:t>
        <a:bodyPr/>
        <a:lstStyle/>
        <a:p>
          <a:r>
            <a:rPr lang="th-TH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สัมมากัมมันตะ</a:t>
          </a:r>
          <a:endParaRPr lang="en-A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830763C2-BFAB-4DBB-A152-01A8DFB4B07D}" type="parTrans" cxnId="{ED963DCB-6B8B-457E-9C5C-629BB4388FE3}">
      <dgm:prSet/>
      <dgm:spPr>
        <a:ln w="12700">
          <a:solidFill>
            <a:schemeClr val="tx1">
              <a:lumMod val="50000"/>
              <a:lumOff val="50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en-AU"/>
        </a:p>
      </dgm:t>
    </dgm:pt>
    <dgm:pt modelId="{ED01B7B4-4BA7-4006-BDB8-2C18E72199B3}" type="sibTrans" cxnId="{ED963DCB-6B8B-457E-9C5C-629BB4388FE3}">
      <dgm:prSet/>
      <dgm:spPr/>
      <dgm:t>
        <a:bodyPr/>
        <a:lstStyle/>
        <a:p>
          <a:endParaRPr lang="en-AU"/>
        </a:p>
      </dgm:t>
    </dgm:pt>
    <dgm:pt modelId="{BF67EEA7-25FB-4828-9B3C-8F4618D84D04}">
      <dgm:prSet phldrT="[Text]" custT="1"/>
      <dgm:spPr>
        <a:solidFill>
          <a:srgbClr val="92D050"/>
        </a:solidFill>
      </dgm:spPr>
      <dgm:t>
        <a:bodyPr/>
        <a:lstStyle/>
        <a:p>
          <a:r>
            <a:rPr lang="th-TH" sz="20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สัมมาวาจา</a:t>
          </a:r>
          <a:endParaRPr lang="en-A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B4101873-C16E-480A-8BE6-0F4B20F08707}" type="parTrans" cxnId="{48FFAF76-C383-4543-ACF7-C838FD38E59E}">
      <dgm:prSet/>
      <dgm:spPr>
        <a:ln w="12700">
          <a:solidFill>
            <a:schemeClr val="tx1">
              <a:lumMod val="50000"/>
              <a:lumOff val="50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en-AU"/>
        </a:p>
      </dgm:t>
    </dgm:pt>
    <dgm:pt modelId="{066578B2-2456-4ABB-A122-DC28C4EE9005}" type="sibTrans" cxnId="{48FFAF76-C383-4543-ACF7-C838FD38E59E}">
      <dgm:prSet/>
      <dgm:spPr/>
      <dgm:t>
        <a:bodyPr/>
        <a:lstStyle/>
        <a:p>
          <a:endParaRPr lang="en-AU"/>
        </a:p>
      </dgm:t>
    </dgm:pt>
    <dgm:pt modelId="{205E4138-CF4C-4A3A-B41F-D0D48F5503F8}">
      <dgm:prSet phldrT="[Text]" custT="1"/>
      <dgm:spPr>
        <a:solidFill>
          <a:srgbClr val="92D050"/>
        </a:solidFill>
      </dgm:spPr>
      <dgm:t>
        <a:bodyPr/>
        <a:lstStyle/>
        <a:p>
          <a:r>
            <a:rPr lang="th-TH" sz="20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สัมมาอาชีวะ</a:t>
          </a:r>
          <a:endParaRPr lang="en-A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2BBBA8F6-8231-49B8-80F3-61D485B6C586}" type="parTrans" cxnId="{F7460D8E-1B0D-4677-8118-9B032EF0EE8C}">
      <dgm:prSet/>
      <dgm:spPr>
        <a:ln w="12700">
          <a:solidFill>
            <a:schemeClr val="tx1">
              <a:lumMod val="50000"/>
              <a:lumOff val="50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en-AU"/>
        </a:p>
      </dgm:t>
    </dgm:pt>
    <dgm:pt modelId="{C8C7FBA6-0001-4F6D-B2F0-DA6F9775E121}" type="sibTrans" cxnId="{F7460D8E-1B0D-4677-8118-9B032EF0EE8C}">
      <dgm:prSet/>
      <dgm:spPr/>
      <dgm:t>
        <a:bodyPr/>
        <a:lstStyle/>
        <a:p>
          <a:endParaRPr lang="en-AU"/>
        </a:p>
      </dgm:t>
    </dgm:pt>
    <dgm:pt modelId="{7836FE7D-406A-44F8-97F8-CDB76C3D68F5}" type="pres">
      <dgm:prSet presAssocID="{79D9395D-3CCC-4523-8EB4-743A8AEB66D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20136BBD-1C6B-487E-9B5B-002D89F3921C}" type="pres">
      <dgm:prSet presAssocID="{8E781381-7355-466B-834A-B40A88BB17FE}" presName="root1" presStyleCnt="0"/>
      <dgm:spPr/>
      <dgm:t>
        <a:bodyPr/>
        <a:lstStyle/>
        <a:p>
          <a:endParaRPr lang="th-TH"/>
        </a:p>
      </dgm:t>
    </dgm:pt>
    <dgm:pt modelId="{49C9F183-DCE0-4744-A2EB-C643BACDF233}" type="pres">
      <dgm:prSet presAssocID="{8E781381-7355-466B-834A-B40A88BB17FE}" presName="LevelOneTextNode" presStyleLbl="node0" presStyleIdx="0" presStyleCnt="1" custScaleY="114910">
        <dgm:presLayoutVars>
          <dgm:chPref val="3"/>
        </dgm:presLayoutVars>
      </dgm:prSet>
      <dgm:spPr>
        <a:prstGeom prst="wedgeRoundRectCallout">
          <a:avLst/>
        </a:prstGeom>
      </dgm:spPr>
      <dgm:t>
        <a:bodyPr/>
        <a:lstStyle/>
        <a:p>
          <a:endParaRPr lang="en-AU"/>
        </a:p>
      </dgm:t>
    </dgm:pt>
    <dgm:pt modelId="{6A458CDE-358F-473A-B28F-AFDA33F024D2}" type="pres">
      <dgm:prSet presAssocID="{8E781381-7355-466B-834A-B40A88BB17FE}" presName="level2hierChild" presStyleCnt="0"/>
      <dgm:spPr/>
      <dgm:t>
        <a:bodyPr/>
        <a:lstStyle/>
        <a:p>
          <a:endParaRPr lang="th-TH"/>
        </a:p>
      </dgm:t>
    </dgm:pt>
    <dgm:pt modelId="{38E469FE-DCBE-4F09-A58E-03003CBB9AE7}" type="pres">
      <dgm:prSet presAssocID="{8DA7F63E-330C-496F-9C88-A953A3BFAC24}" presName="conn2-1" presStyleLbl="parChTrans1D2" presStyleIdx="0" presStyleCnt="2"/>
      <dgm:spPr/>
      <dgm:t>
        <a:bodyPr/>
        <a:lstStyle/>
        <a:p>
          <a:endParaRPr lang="th-TH"/>
        </a:p>
      </dgm:t>
    </dgm:pt>
    <dgm:pt modelId="{7086A78C-6C74-4C46-9F96-EF6FC02D0B17}" type="pres">
      <dgm:prSet presAssocID="{8DA7F63E-330C-496F-9C88-A953A3BFAC24}" presName="connTx" presStyleLbl="parChTrans1D2" presStyleIdx="0" presStyleCnt="2"/>
      <dgm:spPr/>
      <dgm:t>
        <a:bodyPr/>
        <a:lstStyle/>
        <a:p>
          <a:endParaRPr lang="th-TH"/>
        </a:p>
      </dgm:t>
    </dgm:pt>
    <dgm:pt modelId="{E3DCBB22-EB55-4DBF-8AE4-B3244467F614}" type="pres">
      <dgm:prSet presAssocID="{31768F51-98EC-490F-AEF3-F96C0D2FB262}" presName="root2" presStyleCnt="0"/>
      <dgm:spPr/>
      <dgm:t>
        <a:bodyPr/>
        <a:lstStyle/>
        <a:p>
          <a:endParaRPr lang="th-TH"/>
        </a:p>
      </dgm:t>
    </dgm:pt>
    <dgm:pt modelId="{6EB98D14-A9BC-4FB7-BA97-8BD90E361C74}" type="pres">
      <dgm:prSet presAssocID="{31768F51-98EC-490F-AEF3-F96C0D2FB262}" presName="LevelTwoTextNode" presStyleLbl="node2" presStyleIdx="0" presStyleCnt="2" custScaleX="117872" custScaleY="119209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45B5D96F-C610-43BA-AC29-6F0E6489F95F}" type="pres">
      <dgm:prSet presAssocID="{31768F51-98EC-490F-AEF3-F96C0D2FB262}" presName="level3hierChild" presStyleCnt="0"/>
      <dgm:spPr/>
      <dgm:t>
        <a:bodyPr/>
        <a:lstStyle/>
        <a:p>
          <a:endParaRPr lang="th-TH"/>
        </a:p>
      </dgm:t>
    </dgm:pt>
    <dgm:pt modelId="{13FB7837-76D5-4ADA-8F03-D6B5590A48D2}" type="pres">
      <dgm:prSet presAssocID="{20371E45-607C-4BAB-BAEE-6CFDA27F4724}" presName="conn2-1" presStyleLbl="parChTrans1D3" presStyleIdx="0" presStyleCnt="3"/>
      <dgm:spPr/>
      <dgm:t>
        <a:bodyPr/>
        <a:lstStyle/>
        <a:p>
          <a:endParaRPr lang="th-TH"/>
        </a:p>
      </dgm:t>
    </dgm:pt>
    <dgm:pt modelId="{3593B037-182C-4C4F-8639-10EA10174CC8}" type="pres">
      <dgm:prSet presAssocID="{20371E45-607C-4BAB-BAEE-6CFDA27F4724}" presName="connTx" presStyleLbl="parChTrans1D3" presStyleIdx="0" presStyleCnt="3"/>
      <dgm:spPr/>
      <dgm:t>
        <a:bodyPr/>
        <a:lstStyle/>
        <a:p>
          <a:endParaRPr lang="th-TH"/>
        </a:p>
      </dgm:t>
    </dgm:pt>
    <dgm:pt modelId="{6DA78FF9-5B76-4B88-913A-D55FFFEB1730}" type="pres">
      <dgm:prSet presAssocID="{040C767B-9EF9-41F7-830F-920912448BB9}" presName="root2" presStyleCnt="0"/>
      <dgm:spPr/>
      <dgm:t>
        <a:bodyPr/>
        <a:lstStyle/>
        <a:p>
          <a:endParaRPr lang="th-TH"/>
        </a:p>
      </dgm:t>
    </dgm:pt>
    <dgm:pt modelId="{171ABB7B-2E7E-47EF-8451-E368FBD34C49}" type="pres">
      <dgm:prSet presAssocID="{040C767B-9EF9-41F7-830F-920912448BB9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EBEDF5BF-F9C8-4130-9F9B-BD31B7A3A542}" type="pres">
      <dgm:prSet presAssocID="{040C767B-9EF9-41F7-830F-920912448BB9}" presName="level3hierChild" presStyleCnt="0"/>
      <dgm:spPr/>
      <dgm:t>
        <a:bodyPr/>
        <a:lstStyle/>
        <a:p>
          <a:endParaRPr lang="th-TH"/>
        </a:p>
      </dgm:t>
    </dgm:pt>
    <dgm:pt modelId="{83DD8E48-33F5-4EB0-892A-84992467A91C}" type="pres">
      <dgm:prSet presAssocID="{A4B9C972-5A8D-4F2D-94F2-8DD6E74BEA01}" presName="conn2-1" presStyleLbl="parChTrans1D4" presStyleIdx="0" presStyleCnt="12"/>
      <dgm:spPr/>
      <dgm:t>
        <a:bodyPr/>
        <a:lstStyle/>
        <a:p>
          <a:endParaRPr lang="th-TH"/>
        </a:p>
      </dgm:t>
    </dgm:pt>
    <dgm:pt modelId="{1CD47837-C9EB-4B03-AC14-2616C9563184}" type="pres">
      <dgm:prSet presAssocID="{A4B9C972-5A8D-4F2D-94F2-8DD6E74BEA01}" presName="connTx" presStyleLbl="parChTrans1D4" presStyleIdx="0" presStyleCnt="12"/>
      <dgm:spPr/>
      <dgm:t>
        <a:bodyPr/>
        <a:lstStyle/>
        <a:p>
          <a:endParaRPr lang="th-TH"/>
        </a:p>
      </dgm:t>
    </dgm:pt>
    <dgm:pt modelId="{E794A87E-A89C-437D-85F0-8885046844B4}" type="pres">
      <dgm:prSet presAssocID="{A2B1EB6B-392B-43D6-B806-F53C1127F438}" presName="root2" presStyleCnt="0"/>
      <dgm:spPr/>
      <dgm:t>
        <a:bodyPr/>
        <a:lstStyle/>
        <a:p>
          <a:endParaRPr lang="th-TH"/>
        </a:p>
      </dgm:t>
    </dgm:pt>
    <dgm:pt modelId="{06D28F53-CBD8-4F35-8837-877E9701D196}" type="pres">
      <dgm:prSet presAssocID="{A2B1EB6B-392B-43D6-B806-F53C1127F438}" presName="LevelTwoTextNode" presStyleLbl="node4" presStyleIdx="0" presStyleCnt="12" custScaleX="115330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C926E955-DE73-4A6B-98C9-84A720BD80FE}" type="pres">
      <dgm:prSet presAssocID="{A2B1EB6B-392B-43D6-B806-F53C1127F438}" presName="level3hierChild" presStyleCnt="0"/>
      <dgm:spPr/>
      <dgm:t>
        <a:bodyPr/>
        <a:lstStyle/>
        <a:p>
          <a:endParaRPr lang="th-TH"/>
        </a:p>
      </dgm:t>
    </dgm:pt>
    <dgm:pt modelId="{4C8FFABD-0E92-4E14-AB7E-B26122AC0DFF}" type="pres">
      <dgm:prSet presAssocID="{830763C2-BFAB-4DBB-A152-01A8DFB4B07D}" presName="conn2-1" presStyleLbl="parChTrans1D4" presStyleIdx="1" presStyleCnt="12"/>
      <dgm:spPr/>
      <dgm:t>
        <a:bodyPr/>
        <a:lstStyle/>
        <a:p>
          <a:endParaRPr lang="th-TH"/>
        </a:p>
      </dgm:t>
    </dgm:pt>
    <dgm:pt modelId="{D1B30715-B9E5-4636-A19F-D6D2371CD410}" type="pres">
      <dgm:prSet presAssocID="{830763C2-BFAB-4DBB-A152-01A8DFB4B07D}" presName="connTx" presStyleLbl="parChTrans1D4" presStyleIdx="1" presStyleCnt="12"/>
      <dgm:spPr/>
      <dgm:t>
        <a:bodyPr/>
        <a:lstStyle/>
        <a:p>
          <a:endParaRPr lang="th-TH"/>
        </a:p>
      </dgm:t>
    </dgm:pt>
    <dgm:pt modelId="{469A30DC-C9C7-428F-B15C-C832A0210E4E}" type="pres">
      <dgm:prSet presAssocID="{560106ED-E8C7-4646-9B93-00E58A7548A4}" presName="root2" presStyleCnt="0"/>
      <dgm:spPr/>
      <dgm:t>
        <a:bodyPr/>
        <a:lstStyle/>
        <a:p>
          <a:endParaRPr lang="th-TH"/>
        </a:p>
      </dgm:t>
    </dgm:pt>
    <dgm:pt modelId="{E89B17FD-DCB3-4EFF-8BBB-774B4789A172}" type="pres">
      <dgm:prSet presAssocID="{560106ED-E8C7-4646-9B93-00E58A7548A4}" presName="LevelTwoTextNode" presStyleLbl="node4" presStyleIdx="1" presStyleCnt="12" custScaleX="124684" custScaleY="86097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27638432-6D36-4157-AE8B-615CDE2ADF7D}" type="pres">
      <dgm:prSet presAssocID="{560106ED-E8C7-4646-9B93-00E58A7548A4}" presName="level3hierChild" presStyleCnt="0"/>
      <dgm:spPr/>
      <dgm:t>
        <a:bodyPr/>
        <a:lstStyle/>
        <a:p>
          <a:endParaRPr lang="th-TH"/>
        </a:p>
      </dgm:t>
    </dgm:pt>
    <dgm:pt modelId="{C6B86452-577E-4F06-A8FD-059F6F4A430D}" type="pres">
      <dgm:prSet presAssocID="{1483249F-C373-476B-AE4D-242381E6585B}" presName="conn2-1" presStyleLbl="parChTrans1D4" presStyleIdx="2" presStyleCnt="12"/>
      <dgm:spPr/>
      <dgm:t>
        <a:bodyPr/>
        <a:lstStyle/>
        <a:p>
          <a:endParaRPr lang="th-TH"/>
        </a:p>
      </dgm:t>
    </dgm:pt>
    <dgm:pt modelId="{6A475F1F-3956-4BE3-A891-AF09A65BF6D9}" type="pres">
      <dgm:prSet presAssocID="{1483249F-C373-476B-AE4D-242381E6585B}" presName="connTx" presStyleLbl="parChTrans1D4" presStyleIdx="2" presStyleCnt="12"/>
      <dgm:spPr/>
      <dgm:t>
        <a:bodyPr/>
        <a:lstStyle/>
        <a:p>
          <a:endParaRPr lang="th-TH"/>
        </a:p>
      </dgm:t>
    </dgm:pt>
    <dgm:pt modelId="{F35271DC-916A-497A-80E5-474A090B86C5}" type="pres">
      <dgm:prSet presAssocID="{E0A66ACF-A03C-4895-9690-16384A612931}" presName="root2" presStyleCnt="0"/>
      <dgm:spPr/>
      <dgm:t>
        <a:bodyPr/>
        <a:lstStyle/>
        <a:p>
          <a:endParaRPr lang="th-TH"/>
        </a:p>
      </dgm:t>
    </dgm:pt>
    <dgm:pt modelId="{74DBA75B-FB37-410B-9CF9-9904B6A2A2F4}" type="pres">
      <dgm:prSet presAssocID="{E0A66ACF-A03C-4895-9690-16384A612931}" presName="LevelTwoTextNode" presStyleLbl="node4" presStyleIdx="2" presStyleCnt="12" custScaleX="11533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C7311D9A-0487-411F-BBCB-3BE3FF96E3F9}" type="pres">
      <dgm:prSet presAssocID="{E0A66ACF-A03C-4895-9690-16384A612931}" presName="level3hierChild" presStyleCnt="0"/>
      <dgm:spPr/>
      <dgm:t>
        <a:bodyPr/>
        <a:lstStyle/>
        <a:p>
          <a:endParaRPr lang="th-TH"/>
        </a:p>
      </dgm:t>
    </dgm:pt>
    <dgm:pt modelId="{FFAAEF98-DF68-4F00-BC71-2A7F3A706968}" type="pres">
      <dgm:prSet presAssocID="{B4101873-C16E-480A-8BE6-0F4B20F08707}" presName="conn2-1" presStyleLbl="parChTrans1D4" presStyleIdx="3" presStyleCnt="12"/>
      <dgm:spPr/>
      <dgm:t>
        <a:bodyPr/>
        <a:lstStyle/>
        <a:p>
          <a:endParaRPr lang="th-TH"/>
        </a:p>
      </dgm:t>
    </dgm:pt>
    <dgm:pt modelId="{68007B30-232A-4DFB-8736-AD962DDF54DD}" type="pres">
      <dgm:prSet presAssocID="{B4101873-C16E-480A-8BE6-0F4B20F08707}" presName="connTx" presStyleLbl="parChTrans1D4" presStyleIdx="3" presStyleCnt="12"/>
      <dgm:spPr/>
      <dgm:t>
        <a:bodyPr/>
        <a:lstStyle/>
        <a:p>
          <a:endParaRPr lang="th-TH"/>
        </a:p>
      </dgm:t>
    </dgm:pt>
    <dgm:pt modelId="{67785B32-54D8-401B-8702-07B81996CF48}" type="pres">
      <dgm:prSet presAssocID="{BF67EEA7-25FB-4828-9B3C-8F4618D84D04}" presName="root2" presStyleCnt="0"/>
      <dgm:spPr/>
      <dgm:t>
        <a:bodyPr/>
        <a:lstStyle/>
        <a:p>
          <a:endParaRPr lang="th-TH"/>
        </a:p>
      </dgm:t>
    </dgm:pt>
    <dgm:pt modelId="{C15EC7EA-FBAA-4911-95EC-66F45048C5D7}" type="pres">
      <dgm:prSet presAssocID="{BF67EEA7-25FB-4828-9B3C-8F4618D84D04}" presName="LevelTwoTextNode" presStyleLbl="node4" presStyleIdx="3" presStyleCnt="12" custScaleX="124684" custScaleY="86097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D06AE05B-ECD9-4375-BF78-64DD20C477FD}" type="pres">
      <dgm:prSet presAssocID="{BF67EEA7-25FB-4828-9B3C-8F4618D84D04}" presName="level3hierChild" presStyleCnt="0"/>
      <dgm:spPr/>
      <dgm:t>
        <a:bodyPr/>
        <a:lstStyle/>
        <a:p>
          <a:endParaRPr lang="th-TH"/>
        </a:p>
      </dgm:t>
    </dgm:pt>
    <dgm:pt modelId="{B7051590-8B90-46B9-B041-07D58396D1FF}" type="pres">
      <dgm:prSet presAssocID="{2BBBA8F6-8231-49B8-80F3-61D485B6C586}" presName="conn2-1" presStyleLbl="parChTrans1D4" presStyleIdx="4" presStyleCnt="12"/>
      <dgm:spPr/>
      <dgm:t>
        <a:bodyPr/>
        <a:lstStyle/>
        <a:p>
          <a:endParaRPr lang="th-TH"/>
        </a:p>
      </dgm:t>
    </dgm:pt>
    <dgm:pt modelId="{1D1D735C-9366-4110-84CC-0B92109DC248}" type="pres">
      <dgm:prSet presAssocID="{2BBBA8F6-8231-49B8-80F3-61D485B6C586}" presName="connTx" presStyleLbl="parChTrans1D4" presStyleIdx="4" presStyleCnt="12"/>
      <dgm:spPr/>
      <dgm:t>
        <a:bodyPr/>
        <a:lstStyle/>
        <a:p>
          <a:endParaRPr lang="th-TH"/>
        </a:p>
      </dgm:t>
    </dgm:pt>
    <dgm:pt modelId="{66C6F42E-F1F5-4C7F-B195-48F733CEDE71}" type="pres">
      <dgm:prSet presAssocID="{205E4138-CF4C-4A3A-B41F-D0D48F5503F8}" presName="root2" presStyleCnt="0"/>
      <dgm:spPr/>
      <dgm:t>
        <a:bodyPr/>
        <a:lstStyle/>
        <a:p>
          <a:endParaRPr lang="th-TH"/>
        </a:p>
      </dgm:t>
    </dgm:pt>
    <dgm:pt modelId="{CB7CE120-4927-49A5-9670-101DBE07BADE}" type="pres">
      <dgm:prSet presAssocID="{205E4138-CF4C-4A3A-B41F-D0D48F5503F8}" presName="LevelTwoTextNode" presStyleLbl="node4" presStyleIdx="4" presStyleCnt="12" custScaleX="124684" custScaleY="86097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038A8015-2FFE-4A9E-ACE1-7848567F6DF9}" type="pres">
      <dgm:prSet presAssocID="{205E4138-CF4C-4A3A-B41F-D0D48F5503F8}" presName="level3hierChild" presStyleCnt="0"/>
      <dgm:spPr/>
      <dgm:t>
        <a:bodyPr/>
        <a:lstStyle/>
        <a:p>
          <a:endParaRPr lang="th-TH"/>
        </a:p>
      </dgm:t>
    </dgm:pt>
    <dgm:pt modelId="{17686AB0-4AFB-4827-97F9-3E9FA3622E2D}" type="pres">
      <dgm:prSet presAssocID="{AF3E0174-13C8-44D9-86A8-EDFE70A5FD81}" presName="conn2-1" presStyleLbl="parChTrans1D2" presStyleIdx="1" presStyleCnt="2"/>
      <dgm:spPr/>
      <dgm:t>
        <a:bodyPr/>
        <a:lstStyle/>
        <a:p>
          <a:endParaRPr lang="th-TH"/>
        </a:p>
      </dgm:t>
    </dgm:pt>
    <dgm:pt modelId="{01406F2B-DB47-4F8E-8224-33A1B2769E2D}" type="pres">
      <dgm:prSet presAssocID="{AF3E0174-13C8-44D9-86A8-EDFE70A5FD81}" presName="connTx" presStyleLbl="parChTrans1D2" presStyleIdx="1" presStyleCnt="2"/>
      <dgm:spPr/>
      <dgm:t>
        <a:bodyPr/>
        <a:lstStyle/>
        <a:p>
          <a:endParaRPr lang="th-TH"/>
        </a:p>
      </dgm:t>
    </dgm:pt>
    <dgm:pt modelId="{E578C4A5-15D1-4867-A943-C396920EC834}" type="pres">
      <dgm:prSet presAssocID="{430386BF-1231-4A1F-8C3A-09DCD4C41223}" presName="root2" presStyleCnt="0"/>
      <dgm:spPr/>
      <dgm:t>
        <a:bodyPr/>
        <a:lstStyle/>
        <a:p>
          <a:endParaRPr lang="th-TH"/>
        </a:p>
      </dgm:t>
    </dgm:pt>
    <dgm:pt modelId="{F8C8F3A7-950E-442C-868B-A0ADE0FCD315}" type="pres">
      <dgm:prSet presAssocID="{430386BF-1231-4A1F-8C3A-09DCD4C41223}" presName="LevelTwoTextNode" presStyleLbl="node2" presStyleIdx="1" presStyleCnt="2" custScaleX="117872" custScaleY="119209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3BC6131C-9216-4F83-85DE-C34BC5DA9F3F}" type="pres">
      <dgm:prSet presAssocID="{430386BF-1231-4A1F-8C3A-09DCD4C41223}" presName="level3hierChild" presStyleCnt="0"/>
      <dgm:spPr/>
      <dgm:t>
        <a:bodyPr/>
        <a:lstStyle/>
        <a:p>
          <a:endParaRPr lang="th-TH"/>
        </a:p>
      </dgm:t>
    </dgm:pt>
    <dgm:pt modelId="{56204B35-DB49-4972-AF68-C92060CC5FF8}" type="pres">
      <dgm:prSet presAssocID="{DDA0DE9A-B319-4ACF-81E6-63B0DB7675F8}" presName="conn2-1" presStyleLbl="parChTrans1D3" presStyleIdx="1" presStyleCnt="3"/>
      <dgm:spPr/>
      <dgm:t>
        <a:bodyPr/>
        <a:lstStyle/>
        <a:p>
          <a:endParaRPr lang="th-TH"/>
        </a:p>
      </dgm:t>
    </dgm:pt>
    <dgm:pt modelId="{599B3762-BA84-472F-A4AD-E2299484054B}" type="pres">
      <dgm:prSet presAssocID="{DDA0DE9A-B319-4ACF-81E6-63B0DB7675F8}" presName="connTx" presStyleLbl="parChTrans1D3" presStyleIdx="1" presStyleCnt="3"/>
      <dgm:spPr/>
      <dgm:t>
        <a:bodyPr/>
        <a:lstStyle/>
        <a:p>
          <a:endParaRPr lang="th-TH"/>
        </a:p>
      </dgm:t>
    </dgm:pt>
    <dgm:pt modelId="{1C7FEF48-AB8A-491D-A7AC-9D6421CC923D}" type="pres">
      <dgm:prSet presAssocID="{45288524-0C56-4ABA-9AB2-950A64BF3E0F}" presName="root2" presStyleCnt="0"/>
      <dgm:spPr/>
      <dgm:t>
        <a:bodyPr/>
        <a:lstStyle/>
        <a:p>
          <a:endParaRPr lang="th-TH"/>
        </a:p>
      </dgm:t>
    </dgm:pt>
    <dgm:pt modelId="{02C4E647-ACE4-4B07-9BF7-F1AE0635CEF5}" type="pres">
      <dgm:prSet presAssocID="{45288524-0C56-4ABA-9AB2-950A64BF3E0F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69DD1E74-5897-46AF-BAAE-F2834087354D}" type="pres">
      <dgm:prSet presAssocID="{45288524-0C56-4ABA-9AB2-950A64BF3E0F}" presName="level3hierChild" presStyleCnt="0"/>
      <dgm:spPr/>
      <dgm:t>
        <a:bodyPr/>
        <a:lstStyle/>
        <a:p>
          <a:endParaRPr lang="th-TH"/>
        </a:p>
      </dgm:t>
    </dgm:pt>
    <dgm:pt modelId="{344A51BE-3972-4000-BD98-F8331454C24A}" type="pres">
      <dgm:prSet presAssocID="{4BE1AE64-EEF0-47EE-A8F0-7360BE9EE895}" presName="conn2-1" presStyleLbl="parChTrans1D4" presStyleIdx="5" presStyleCnt="12"/>
      <dgm:spPr/>
      <dgm:t>
        <a:bodyPr/>
        <a:lstStyle/>
        <a:p>
          <a:endParaRPr lang="th-TH"/>
        </a:p>
      </dgm:t>
    </dgm:pt>
    <dgm:pt modelId="{C95194C4-0172-4A40-8351-14C956348D43}" type="pres">
      <dgm:prSet presAssocID="{4BE1AE64-EEF0-47EE-A8F0-7360BE9EE895}" presName="connTx" presStyleLbl="parChTrans1D4" presStyleIdx="5" presStyleCnt="12"/>
      <dgm:spPr/>
      <dgm:t>
        <a:bodyPr/>
        <a:lstStyle/>
        <a:p>
          <a:endParaRPr lang="th-TH"/>
        </a:p>
      </dgm:t>
    </dgm:pt>
    <dgm:pt modelId="{E22AD8B7-936A-4B0C-8445-5617247699C6}" type="pres">
      <dgm:prSet presAssocID="{671F6055-2241-47B4-9C3A-AD139363247E}" presName="root2" presStyleCnt="0"/>
      <dgm:spPr/>
      <dgm:t>
        <a:bodyPr/>
        <a:lstStyle/>
        <a:p>
          <a:endParaRPr lang="th-TH"/>
        </a:p>
      </dgm:t>
    </dgm:pt>
    <dgm:pt modelId="{9F8A2239-17A7-4C8E-8880-50C8D9A78B73}" type="pres">
      <dgm:prSet presAssocID="{671F6055-2241-47B4-9C3A-AD139363247E}" presName="LevelTwoTextNode" presStyleLbl="node4" presStyleIdx="5" presStyleCnt="12" custScaleX="115330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252DDAB4-459C-45D3-96F6-F30E52EFFC24}" type="pres">
      <dgm:prSet presAssocID="{671F6055-2241-47B4-9C3A-AD139363247E}" presName="level3hierChild" presStyleCnt="0"/>
      <dgm:spPr/>
      <dgm:t>
        <a:bodyPr/>
        <a:lstStyle/>
        <a:p>
          <a:endParaRPr lang="th-TH"/>
        </a:p>
      </dgm:t>
    </dgm:pt>
    <dgm:pt modelId="{2B235CAF-AC1B-4CE7-B89E-A3CC80C751C5}" type="pres">
      <dgm:prSet presAssocID="{A6263BF6-57A7-4D31-A962-3E9075B06914}" presName="conn2-1" presStyleLbl="parChTrans1D4" presStyleIdx="6" presStyleCnt="12"/>
      <dgm:spPr/>
      <dgm:t>
        <a:bodyPr/>
        <a:lstStyle/>
        <a:p>
          <a:endParaRPr lang="th-TH"/>
        </a:p>
      </dgm:t>
    </dgm:pt>
    <dgm:pt modelId="{09569710-1FEC-43AC-A2B8-68454B24DF57}" type="pres">
      <dgm:prSet presAssocID="{A6263BF6-57A7-4D31-A962-3E9075B06914}" presName="connTx" presStyleLbl="parChTrans1D4" presStyleIdx="6" presStyleCnt="12"/>
      <dgm:spPr/>
      <dgm:t>
        <a:bodyPr/>
        <a:lstStyle/>
        <a:p>
          <a:endParaRPr lang="th-TH"/>
        </a:p>
      </dgm:t>
    </dgm:pt>
    <dgm:pt modelId="{70AD8C57-AB3F-460F-AB67-7511B9BE7F42}" type="pres">
      <dgm:prSet presAssocID="{3D8A3EE9-2472-4B95-9AE9-886B81D51E6A}" presName="root2" presStyleCnt="0"/>
      <dgm:spPr/>
      <dgm:t>
        <a:bodyPr/>
        <a:lstStyle/>
        <a:p>
          <a:endParaRPr lang="th-TH"/>
        </a:p>
      </dgm:t>
    </dgm:pt>
    <dgm:pt modelId="{ADAEBDD2-3498-4AA3-8028-97A281F348D7}" type="pres">
      <dgm:prSet presAssocID="{3D8A3EE9-2472-4B95-9AE9-886B81D51E6A}" presName="LevelTwoTextNode" presStyleLbl="node4" presStyleIdx="6" presStyleCnt="12" custScaleX="124684" custScaleY="86097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A6509817-273C-4327-B81A-F59C4FAB6B32}" type="pres">
      <dgm:prSet presAssocID="{3D8A3EE9-2472-4B95-9AE9-886B81D51E6A}" presName="level3hierChild" presStyleCnt="0"/>
      <dgm:spPr/>
      <dgm:t>
        <a:bodyPr/>
        <a:lstStyle/>
        <a:p>
          <a:endParaRPr lang="th-TH"/>
        </a:p>
      </dgm:t>
    </dgm:pt>
    <dgm:pt modelId="{01326EDA-91D8-45C4-8153-4A1A0191C20C}" type="pres">
      <dgm:prSet presAssocID="{65D58CA6-6301-4E12-A12C-82F2219A3C5E}" presName="conn2-1" presStyleLbl="parChTrans1D4" presStyleIdx="7" presStyleCnt="12"/>
      <dgm:spPr/>
      <dgm:t>
        <a:bodyPr/>
        <a:lstStyle/>
        <a:p>
          <a:endParaRPr lang="th-TH"/>
        </a:p>
      </dgm:t>
    </dgm:pt>
    <dgm:pt modelId="{D78DEC20-72AC-44D4-8982-B6204E7D3506}" type="pres">
      <dgm:prSet presAssocID="{65D58CA6-6301-4E12-A12C-82F2219A3C5E}" presName="connTx" presStyleLbl="parChTrans1D4" presStyleIdx="7" presStyleCnt="12"/>
      <dgm:spPr/>
      <dgm:t>
        <a:bodyPr/>
        <a:lstStyle/>
        <a:p>
          <a:endParaRPr lang="th-TH"/>
        </a:p>
      </dgm:t>
    </dgm:pt>
    <dgm:pt modelId="{DA82C01F-2BF4-4A90-A959-977B75C16569}" type="pres">
      <dgm:prSet presAssocID="{E6040995-D168-4A77-9792-290838FCBF41}" presName="root2" presStyleCnt="0"/>
      <dgm:spPr/>
      <dgm:t>
        <a:bodyPr/>
        <a:lstStyle/>
        <a:p>
          <a:endParaRPr lang="th-TH"/>
        </a:p>
      </dgm:t>
    </dgm:pt>
    <dgm:pt modelId="{D667A706-0E33-401F-A343-BF63F1097BBE}" type="pres">
      <dgm:prSet presAssocID="{E6040995-D168-4A77-9792-290838FCBF41}" presName="LevelTwoTextNode" presStyleLbl="node4" presStyleIdx="7" presStyleCnt="12" custScaleX="124684" custScaleY="86097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AF8EACF1-11FB-4913-90EB-C3FAD5902E07}" type="pres">
      <dgm:prSet presAssocID="{E6040995-D168-4A77-9792-290838FCBF41}" presName="level3hierChild" presStyleCnt="0"/>
      <dgm:spPr/>
      <dgm:t>
        <a:bodyPr/>
        <a:lstStyle/>
        <a:p>
          <a:endParaRPr lang="th-TH"/>
        </a:p>
      </dgm:t>
    </dgm:pt>
    <dgm:pt modelId="{6EB9E134-F4F8-4B42-B945-D6C56203C306}" type="pres">
      <dgm:prSet presAssocID="{18D076C9-A2A7-4237-8708-D84A33A329E4}" presName="conn2-1" presStyleLbl="parChTrans1D4" presStyleIdx="8" presStyleCnt="12"/>
      <dgm:spPr/>
      <dgm:t>
        <a:bodyPr/>
        <a:lstStyle/>
        <a:p>
          <a:endParaRPr lang="th-TH"/>
        </a:p>
      </dgm:t>
    </dgm:pt>
    <dgm:pt modelId="{A30B5F2A-17CE-4E4C-BE25-7A82ABA357AA}" type="pres">
      <dgm:prSet presAssocID="{18D076C9-A2A7-4237-8708-D84A33A329E4}" presName="connTx" presStyleLbl="parChTrans1D4" presStyleIdx="8" presStyleCnt="12"/>
      <dgm:spPr/>
      <dgm:t>
        <a:bodyPr/>
        <a:lstStyle/>
        <a:p>
          <a:endParaRPr lang="th-TH"/>
        </a:p>
      </dgm:t>
    </dgm:pt>
    <dgm:pt modelId="{A8D33E6E-DF40-40DA-AB5C-BBB008CA9AB6}" type="pres">
      <dgm:prSet presAssocID="{ADB6CD97-2DD1-46AB-9A8B-D359A87C2C34}" presName="root2" presStyleCnt="0"/>
      <dgm:spPr/>
      <dgm:t>
        <a:bodyPr/>
        <a:lstStyle/>
        <a:p>
          <a:endParaRPr lang="th-TH"/>
        </a:p>
      </dgm:t>
    </dgm:pt>
    <dgm:pt modelId="{40BB01B6-D46D-4200-A21D-12E3B8CBE8D4}" type="pres">
      <dgm:prSet presAssocID="{ADB6CD97-2DD1-46AB-9A8B-D359A87C2C34}" presName="LevelTwoTextNode" presStyleLbl="node4" presStyleIdx="8" presStyleCnt="12" custScaleX="124684" custScaleY="86097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05624272-7A24-49F3-AC35-0987BD419CD6}" type="pres">
      <dgm:prSet presAssocID="{ADB6CD97-2DD1-46AB-9A8B-D359A87C2C34}" presName="level3hierChild" presStyleCnt="0"/>
      <dgm:spPr/>
      <dgm:t>
        <a:bodyPr/>
        <a:lstStyle/>
        <a:p>
          <a:endParaRPr lang="th-TH"/>
        </a:p>
      </dgm:t>
    </dgm:pt>
    <dgm:pt modelId="{D484D155-42B0-4418-B2DE-14BB33C105E8}" type="pres">
      <dgm:prSet presAssocID="{48E722E0-2635-45B3-BBD6-BEBFE662A919}" presName="conn2-1" presStyleLbl="parChTrans1D3" presStyleIdx="2" presStyleCnt="3"/>
      <dgm:spPr/>
      <dgm:t>
        <a:bodyPr/>
        <a:lstStyle/>
        <a:p>
          <a:endParaRPr lang="th-TH"/>
        </a:p>
      </dgm:t>
    </dgm:pt>
    <dgm:pt modelId="{05E64288-FAA6-4560-8479-AFEE83F0A72F}" type="pres">
      <dgm:prSet presAssocID="{48E722E0-2635-45B3-BBD6-BEBFE662A919}" presName="connTx" presStyleLbl="parChTrans1D3" presStyleIdx="2" presStyleCnt="3"/>
      <dgm:spPr/>
      <dgm:t>
        <a:bodyPr/>
        <a:lstStyle/>
        <a:p>
          <a:endParaRPr lang="th-TH"/>
        </a:p>
      </dgm:t>
    </dgm:pt>
    <dgm:pt modelId="{B5F5837B-0F30-4B74-859C-AD1C53BCF063}" type="pres">
      <dgm:prSet presAssocID="{E437289B-F312-4ADF-BB3D-AEC0ED347510}" presName="root2" presStyleCnt="0"/>
      <dgm:spPr/>
      <dgm:t>
        <a:bodyPr/>
        <a:lstStyle/>
        <a:p>
          <a:endParaRPr lang="th-TH"/>
        </a:p>
      </dgm:t>
    </dgm:pt>
    <dgm:pt modelId="{C319D0E6-41F7-4199-BBE1-54A122DCFBC5}" type="pres">
      <dgm:prSet presAssocID="{E437289B-F312-4ADF-BB3D-AEC0ED347510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099477DF-27D7-4E36-81E7-3E7228A8B83E}" type="pres">
      <dgm:prSet presAssocID="{E437289B-F312-4ADF-BB3D-AEC0ED347510}" presName="level3hierChild" presStyleCnt="0"/>
      <dgm:spPr/>
      <dgm:t>
        <a:bodyPr/>
        <a:lstStyle/>
        <a:p>
          <a:endParaRPr lang="th-TH"/>
        </a:p>
      </dgm:t>
    </dgm:pt>
    <dgm:pt modelId="{4014BA75-B61A-4044-AF5C-9CF3E2D417B5}" type="pres">
      <dgm:prSet presAssocID="{CA425DF2-C5FE-4400-8A86-B22F9AF36FD4}" presName="conn2-1" presStyleLbl="parChTrans1D4" presStyleIdx="9" presStyleCnt="12"/>
      <dgm:spPr/>
      <dgm:t>
        <a:bodyPr/>
        <a:lstStyle/>
        <a:p>
          <a:endParaRPr lang="th-TH"/>
        </a:p>
      </dgm:t>
    </dgm:pt>
    <dgm:pt modelId="{747E65E3-D7C7-4F57-B3D7-C07B25CF57EC}" type="pres">
      <dgm:prSet presAssocID="{CA425DF2-C5FE-4400-8A86-B22F9AF36FD4}" presName="connTx" presStyleLbl="parChTrans1D4" presStyleIdx="9" presStyleCnt="12"/>
      <dgm:spPr/>
      <dgm:t>
        <a:bodyPr/>
        <a:lstStyle/>
        <a:p>
          <a:endParaRPr lang="th-TH"/>
        </a:p>
      </dgm:t>
    </dgm:pt>
    <dgm:pt modelId="{63DFD581-6B19-4771-97A8-E6C85B8D89C6}" type="pres">
      <dgm:prSet presAssocID="{A26AABD7-AC17-4601-A181-A89CB527DDE3}" presName="root2" presStyleCnt="0"/>
      <dgm:spPr/>
      <dgm:t>
        <a:bodyPr/>
        <a:lstStyle/>
        <a:p>
          <a:endParaRPr lang="th-TH"/>
        </a:p>
      </dgm:t>
    </dgm:pt>
    <dgm:pt modelId="{9F39D033-9151-41AE-B264-CE1B49A91515}" type="pres">
      <dgm:prSet presAssocID="{A26AABD7-AC17-4601-A181-A89CB527DDE3}" presName="LevelTwoTextNode" presStyleLbl="node4" presStyleIdx="9" presStyleCnt="12" custScaleX="115330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4F6294B6-345B-4FC0-ACE1-2536ABE79F94}" type="pres">
      <dgm:prSet presAssocID="{A26AABD7-AC17-4601-A181-A89CB527DDE3}" presName="level3hierChild" presStyleCnt="0"/>
      <dgm:spPr/>
      <dgm:t>
        <a:bodyPr/>
        <a:lstStyle/>
        <a:p>
          <a:endParaRPr lang="th-TH"/>
        </a:p>
      </dgm:t>
    </dgm:pt>
    <dgm:pt modelId="{616D8EC6-0340-41ED-9AFC-B0277481FCB3}" type="pres">
      <dgm:prSet presAssocID="{9D2FED2B-13DF-4724-A7D0-49BAA2F6AA82}" presName="conn2-1" presStyleLbl="parChTrans1D4" presStyleIdx="10" presStyleCnt="12"/>
      <dgm:spPr/>
      <dgm:t>
        <a:bodyPr/>
        <a:lstStyle/>
        <a:p>
          <a:endParaRPr lang="th-TH"/>
        </a:p>
      </dgm:t>
    </dgm:pt>
    <dgm:pt modelId="{24ABC3D3-E455-48FE-BE6B-FF69BEA11161}" type="pres">
      <dgm:prSet presAssocID="{9D2FED2B-13DF-4724-A7D0-49BAA2F6AA82}" presName="connTx" presStyleLbl="parChTrans1D4" presStyleIdx="10" presStyleCnt="12"/>
      <dgm:spPr/>
      <dgm:t>
        <a:bodyPr/>
        <a:lstStyle/>
        <a:p>
          <a:endParaRPr lang="th-TH"/>
        </a:p>
      </dgm:t>
    </dgm:pt>
    <dgm:pt modelId="{C10C7E5A-98DD-4994-843B-FD75C11CC0E5}" type="pres">
      <dgm:prSet presAssocID="{C495E711-4533-4898-A219-6BECF95C534F}" presName="root2" presStyleCnt="0"/>
      <dgm:spPr/>
      <dgm:t>
        <a:bodyPr/>
        <a:lstStyle/>
        <a:p>
          <a:endParaRPr lang="th-TH"/>
        </a:p>
      </dgm:t>
    </dgm:pt>
    <dgm:pt modelId="{6D106938-987B-467D-BF51-4991D681BA4F}" type="pres">
      <dgm:prSet presAssocID="{C495E711-4533-4898-A219-6BECF95C534F}" presName="LevelTwoTextNode" presStyleLbl="node4" presStyleIdx="10" presStyleCnt="12" custScaleX="124684" custScaleY="86097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E8A05A20-EF8E-4A85-80C4-CE2A170BC1BF}" type="pres">
      <dgm:prSet presAssocID="{C495E711-4533-4898-A219-6BECF95C534F}" presName="level3hierChild" presStyleCnt="0"/>
      <dgm:spPr/>
      <dgm:t>
        <a:bodyPr/>
        <a:lstStyle/>
        <a:p>
          <a:endParaRPr lang="th-TH"/>
        </a:p>
      </dgm:t>
    </dgm:pt>
    <dgm:pt modelId="{DA8623E6-2E63-4CB1-9613-A587235F794A}" type="pres">
      <dgm:prSet presAssocID="{4D5524C6-64AE-4D42-9AF3-AAEB08BD374D}" presName="conn2-1" presStyleLbl="parChTrans1D4" presStyleIdx="11" presStyleCnt="12"/>
      <dgm:spPr/>
      <dgm:t>
        <a:bodyPr/>
        <a:lstStyle/>
        <a:p>
          <a:endParaRPr lang="th-TH"/>
        </a:p>
      </dgm:t>
    </dgm:pt>
    <dgm:pt modelId="{EFBBD856-34E2-44CC-9875-BC97A18923F3}" type="pres">
      <dgm:prSet presAssocID="{4D5524C6-64AE-4D42-9AF3-AAEB08BD374D}" presName="connTx" presStyleLbl="parChTrans1D4" presStyleIdx="11" presStyleCnt="12"/>
      <dgm:spPr/>
      <dgm:t>
        <a:bodyPr/>
        <a:lstStyle/>
        <a:p>
          <a:endParaRPr lang="th-TH"/>
        </a:p>
      </dgm:t>
    </dgm:pt>
    <dgm:pt modelId="{56D88090-8BCE-44A8-A56E-2B1B31256F35}" type="pres">
      <dgm:prSet presAssocID="{CCE74888-1FB3-4207-986B-4D1C2038D370}" presName="root2" presStyleCnt="0"/>
      <dgm:spPr/>
      <dgm:t>
        <a:bodyPr/>
        <a:lstStyle/>
        <a:p>
          <a:endParaRPr lang="th-TH"/>
        </a:p>
      </dgm:t>
    </dgm:pt>
    <dgm:pt modelId="{1298DCF2-96C1-4544-BF00-F38322B69785}" type="pres">
      <dgm:prSet presAssocID="{CCE74888-1FB3-4207-986B-4D1C2038D370}" presName="LevelTwoTextNode" presStyleLbl="node4" presStyleIdx="11" presStyleCnt="12" custScaleX="124684" custScaleY="86097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0E999E67-CF0F-4E3A-9390-13523FDC0F98}" type="pres">
      <dgm:prSet presAssocID="{CCE74888-1FB3-4207-986B-4D1C2038D370}" presName="level3hierChild" presStyleCnt="0"/>
      <dgm:spPr/>
      <dgm:t>
        <a:bodyPr/>
        <a:lstStyle/>
        <a:p>
          <a:endParaRPr lang="th-TH"/>
        </a:p>
      </dgm:t>
    </dgm:pt>
  </dgm:ptLst>
  <dgm:cxnLst>
    <dgm:cxn modelId="{B8F79E57-2E4B-4910-A674-8661008B9B08}" type="presOf" srcId="{48E722E0-2635-45B3-BBD6-BEBFE662A919}" destId="{05E64288-FAA6-4560-8479-AFEE83F0A72F}" srcOrd="1" destOrd="0" presId="urn:microsoft.com/office/officeart/2005/8/layout/hierarchy2"/>
    <dgm:cxn modelId="{1C8A0A55-F05C-4898-A89D-F4EC26A4A5CB}" type="presOf" srcId="{1483249F-C373-476B-AE4D-242381E6585B}" destId="{C6B86452-577E-4F06-A8FD-059F6F4A430D}" srcOrd="0" destOrd="0" presId="urn:microsoft.com/office/officeart/2005/8/layout/hierarchy2"/>
    <dgm:cxn modelId="{3324F6F0-F4B5-40CC-B7D0-33C9AB70660A}" type="presOf" srcId="{8E781381-7355-466B-834A-B40A88BB17FE}" destId="{49C9F183-DCE0-4744-A2EB-C643BACDF233}" srcOrd="0" destOrd="0" presId="urn:microsoft.com/office/officeart/2005/8/layout/hierarchy2"/>
    <dgm:cxn modelId="{F7460D8E-1B0D-4677-8118-9B032EF0EE8C}" srcId="{E0A66ACF-A03C-4895-9690-16384A612931}" destId="{205E4138-CF4C-4A3A-B41F-D0D48F5503F8}" srcOrd="1" destOrd="0" parTransId="{2BBBA8F6-8231-49B8-80F3-61D485B6C586}" sibTransId="{C8C7FBA6-0001-4F6D-B2F0-DA6F9775E121}"/>
    <dgm:cxn modelId="{08AA94AC-5FF6-449D-B3CF-C318A78A4D10}" srcId="{E437289B-F312-4ADF-BB3D-AEC0ED347510}" destId="{A26AABD7-AC17-4601-A181-A89CB527DDE3}" srcOrd="0" destOrd="0" parTransId="{CA425DF2-C5FE-4400-8A86-B22F9AF36FD4}" sibTransId="{74B96186-01FE-41CD-A4BA-BF62CB23BB39}"/>
    <dgm:cxn modelId="{3D2EB016-F8B7-45CD-857D-DF0D4F5D30F8}" type="presOf" srcId="{E0A66ACF-A03C-4895-9690-16384A612931}" destId="{74DBA75B-FB37-410B-9CF9-9904B6A2A2F4}" srcOrd="0" destOrd="0" presId="urn:microsoft.com/office/officeart/2005/8/layout/hierarchy2"/>
    <dgm:cxn modelId="{2C26FD54-3A88-404B-9D11-B2362C75DB2C}" type="presOf" srcId="{E437289B-F312-4ADF-BB3D-AEC0ED347510}" destId="{C319D0E6-41F7-4199-BBE1-54A122DCFBC5}" srcOrd="0" destOrd="0" presId="urn:microsoft.com/office/officeart/2005/8/layout/hierarchy2"/>
    <dgm:cxn modelId="{3A5660F5-4512-4D76-9CE9-F7C08C4240C9}" type="presOf" srcId="{2BBBA8F6-8231-49B8-80F3-61D485B6C586}" destId="{B7051590-8B90-46B9-B041-07D58396D1FF}" srcOrd="0" destOrd="0" presId="urn:microsoft.com/office/officeart/2005/8/layout/hierarchy2"/>
    <dgm:cxn modelId="{6350E10F-02F1-48BB-8F75-B2EA87EF828F}" type="presOf" srcId="{AF3E0174-13C8-44D9-86A8-EDFE70A5FD81}" destId="{01406F2B-DB47-4F8E-8224-33A1B2769E2D}" srcOrd="1" destOrd="0" presId="urn:microsoft.com/office/officeart/2005/8/layout/hierarchy2"/>
    <dgm:cxn modelId="{4ABE31AA-77F9-41C1-AFD2-1289BD200B28}" type="presOf" srcId="{18D076C9-A2A7-4237-8708-D84A33A329E4}" destId="{6EB9E134-F4F8-4B42-B945-D6C56203C306}" srcOrd="0" destOrd="0" presId="urn:microsoft.com/office/officeart/2005/8/layout/hierarchy2"/>
    <dgm:cxn modelId="{405EC60D-67C7-4264-8FE2-DB21D08D082A}" type="presOf" srcId="{DDA0DE9A-B319-4ACF-81E6-63B0DB7675F8}" destId="{56204B35-DB49-4972-AF68-C92060CC5FF8}" srcOrd="0" destOrd="0" presId="urn:microsoft.com/office/officeart/2005/8/layout/hierarchy2"/>
    <dgm:cxn modelId="{EDC8F0B8-A750-4CED-8C56-7A3226BACAF3}" srcId="{8E781381-7355-466B-834A-B40A88BB17FE}" destId="{31768F51-98EC-490F-AEF3-F96C0D2FB262}" srcOrd="0" destOrd="0" parTransId="{8DA7F63E-330C-496F-9C88-A953A3BFAC24}" sibTransId="{A336E8F8-2808-437F-820A-1FA7427C5EBA}"/>
    <dgm:cxn modelId="{EC714A5A-CF83-4408-A04A-4148C5FB6A65}" type="presOf" srcId="{560106ED-E8C7-4646-9B93-00E58A7548A4}" destId="{E89B17FD-DCB3-4EFF-8BBB-774B4789A172}" srcOrd="0" destOrd="0" presId="urn:microsoft.com/office/officeart/2005/8/layout/hierarchy2"/>
    <dgm:cxn modelId="{A38FDC64-8FE4-4801-B3E2-DAFCD7BD5E91}" type="presOf" srcId="{A4B9C972-5A8D-4F2D-94F2-8DD6E74BEA01}" destId="{83DD8E48-33F5-4EB0-892A-84992467A91C}" srcOrd="0" destOrd="0" presId="urn:microsoft.com/office/officeart/2005/8/layout/hierarchy2"/>
    <dgm:cxn modelId="{CB318C37-36DF-4719-A945-123BA7D80AC9}" type="presOf" srcId="{430386BF-1231-4A1F-8C3A-09DCD4C41223}" destId="{F8C8F3A7-950E-442C-868B-A0ADE0FCD315}" srcOrd="0" destOrd="0" presId="urn:microsoft.com/office/officeart/2005/8/layout/hierarchy2"/>
    <dgm:cxn modelId="{DA9553ED-AC07-4981-93B1-2F4C56D8D0CC}" type="presOf" srcId="{18D076C9-A2A7-4237-8708-D84A33A329E4}" destId="{A30B5F2A-17CE-4E4C-BE25-7A82ABA357AA}" srcOrd="1" destOrd="0" presId="urn:microsoft.com/office/officeart/2005/8/layout/hierarchy2"/>
    <dgm:cxn modelId="{A1C29EC9-029B-4844-9A92-CB3A8C4EEA2A}" type="presOf" srcId="{65D58CA6-6301-4E12-A12C-82F2219A3C5E}" destId="{D78DEC20-72AC-44D4-8982-B6204E7D3506}" srcOrd="1" destOrd="0" presId="urn:microsoft.com/office/officeart/2005/8/layout/hierarchy2"/>
    <dgm:cxn modelId="{E5542E44-BA6E-488F-B729-6E7C4D451AD4}" srcId="{430386BF-1231-4A1F-8C3A-09DCD4C41223}" destId="{45288524-0C56-4ABA-9AB2-950A64BF3E0F}" srcOrd="0" destOrd="0" parTransId="{DDA0DE9A-B319-4ACF-81E6-63B0DB7675F8}" sibTransId="{A9487264-D13B-4A44-B5DA-A8CD545AC98C}"/>
    <dgm:cxn modelId="{D2D5C787-69C3-44BC-BCCF-7796E989498C}" type="presOf" srcId="{671F6055-2241-47B4-9C3A-AD139363247E}" destId="{9F8A2239-17A7-4C8E-8880-50C8D9A78B73}" srcOrd="0" destOrd="0" presId="urn:microsoft.com/office/officeart/2005/8/layout/hierarchy2"/>
    <dgm:cxn modelId="{E0249457-D8E5-4C34-8AFF-52D459916661}" type="presOf" srcId="{830763C2-BFAB-4DBB-A152-01A8DFB4B07D}" destId="{D1B30715-B9E5-4636-A19F-D6D2371CD410}" srcOrd="1" destOrd="0" presId="urn:microsoft.com/office/officeart/2005/8/layout/hierarchy2"/>
    <dgm:cxn modelId="{27013662-D6A6-4CAF-B286-F64BFB7C9617}" srcId="{31768F51-98EC-490F-AEF3-F96C0D2FB262}" destId="{040C767B-9EF9-41F7-830F-920912448BB9}" srcOrd="0" destOrd="0" parTransId="{20371E45-607C-4BAB-BAEE-6CFDA27F4724}" sibTransId="{1324C3BD-2FA4-42C0-84CD-4A0D572026AE}"/>
    <dgm:cxn modelId="{6BDF0DE5-870D-4ED6-871A-BAA72B0BB30E}" type="presOf" srcId="{CCE74888-1FB3-4207-986B-4D1C2038D370}" destId="{1298DCF2-96C1-4544-BF00-F38322B69785}" srcOrd="0" destOrd="0" presId="urn:microsoft.com/office/officeart/2005/8/layout/hierarchy2"/>
    <dgm:cxn modelId="{1B0C12C7-D813-40CB-ABB2-3D85A79D9FE0}" type="presOf" srcId="{4D5524C6-64AE-4D42-9AF3-AAEB08BD374D}" destId="{DA8623E6-2E63-4CB1-9613-A587235F794A}" srcOrd="0" destOrd="0" presId="urn:microsoft.com/office/officeart/2005/8/layout/hierarchy2"/>
    <dgm:cxn modelId="{668ED30D-9B8A-4552-875D-E2CCA9AE9032}" type="presOf" srcId="{A2B1EB6B-392B-43D6-B806-F53C1127F438}" destId="{06D28F53-CBD8-4F35-8837-877E9701D196}" srcOrd="0" destOrd="0" presId="urn:microsoft.com/office/officeart/2005/8/layout/hierarchy2"/>
    <dgm:cxn modelId="{2F72E03B-D43A-46F1-8F1F-9EE72C1A6C9C}" type="presOf" srcId="{A4B9C972-5A8D-4F2D-94F2-8DD6E74BEA01}" destId="{1CD47837-C9EB-4B03-AC14-2616C9563184}" srcOrd="1" destOrd="0" presId="urn:microsoft.com/office/officeart/2005/8/layout/hierarchy2"/>
    <dgm:cxn modelId="{BF648F99-31CE-4357-9C12-1C733FCC4DF5}" srcId="{8E781381-7355-466B-834A-B40A88BB17FE}" destId="{430386BF-1231-4A1F-8C3A-09DCD4C41223}" srcOrd="1" destOrd="0" parTransId="{AF3E0174-13C8-44D9-86A8-EDFE70A5FD81}" sibTransId="{5CDEC6C3-427E-402F-976C-A4C9132E90BC}"/>
    <dgm:cxn modelId="{1AAAA22E-8A4C-40D0-ABD5-F1EF1D9F01EC}" type="presOf" srcId="{48E722E0-2635-45B3-BBD6-BEBFE662A919}" destId="{D484D155-42B0-4418-B2DE-14BB33C105E8}" srcOrd="0" destOrd="0" presId="urn:microsoft.com/office/officeart/2005/8/layout/hierarchy2"/>
    <dgm:cxn modelId="{BA1B82CC-D4E4-49CD-949A-0F5265E37040}" type="presOf" srcId="{20371E45-607C-4BAB-BAEE-6CFDA27F4724}" destId="{3593B037-182C-4C4F-8639-10EA10174CC8}" srcOrd="1" destOrd="0" presId="urn:microsoft.com/office/officeart/2005/8/layout/hierarchy2"/>
    <dgm:cxn modelId="{CEF1EB43-0BD6-4706-8223-9E8C4E0C898B}" type="presOf" srcId="{CA425DF2-C5FE-4400-8A86-B22F9AF36FD4}" destId="{4014BA75-B61A-4044-AF5C-9CF3E2D417B5}" srcOrd="0" destOrd="0" presId="urn:microsoft.com/office/officeart/2005/8/layout/hierarchy2"/>
    <dgm:cxn modelId="{483AE0E6-BD69-424F-B5BD-A7614CCE6EA7}" type="presOf" srcId="{CA425DF2-C5FE-4400-8A86-B22F9AF36FD4}" destId="{747E65E3-D7C7-4F57-B3D7-C07B25CF57EC}" srcOrd="1" destOrd="0" presId="urn:microsoft.com/office/officeart/2005/8/layout/hierarchy2"/>
    <dgm:cxn modelId="{A63655B4-1B89-4ACE-B82E-EE142EC8A45C}" type="presOf" srcId="{79D9395D-3CCC-4523-8EB4-743A8AEB66D5}" destId="{7836FE7D-406A-44F8-97F8-CDB76C3D68F5}" srcOrd="0" destOrd="0" presId="urn:microsoft.com/office/officeart/2005/8/layout/hierarchy2"/>
    <dgm:cxn modelId="{2E4A9E97-33F6-4841-8F39-66E696CECD0A}" type="presOf" srcId="{A6263BF6-57A7-4D31-A962-3E9075B06914}" destId="{2B235CAF-AC1B-4CE7-B89E-A3CC80C751C5}" srcOrd="0" destOrd="0" presId="urn:microsoft.com/office/officeart/2005/8/layout/hierarchy2"/>
    <dgm:cxn modelId="{80FFC578-EC67-4DF1-BBA9-1AE34FF30BD3}" srcId="{671F6055-2241-47B4-9C3A-AD139363247E}" destId="{ADB6CD97-2DD1-46AB-9A8B-D359A87C2C34}" srcOrd="2" destOrd="0" parTransId="{18D076C9-A2A7-4237-8708-D84A33A329E4}" sibTransId="{FBA50F27-1C75-4169-B007-4BF93502DA5C}"/>
    <dgm:cxn modelId="{441477BB-A846-4BC3-A891-8174B64E940D}" type="presOf" srcId="{A26AABD7-AC17-4601-A181-A89CB527DDE3}" destId="{9F39D033-9151-41AE-B264-CE1B49A91515}" srcOrd="0" destOrd="0" presId="urn:microsoft.com/office/officeart/2005/8/layout/hierarchy2"/>
    <dgm:cxn modelId="{57C576A7-1E9F-446F-9C50-86D7B02C3685}" type="presOf" srcId="{20371E45-607C-4BAB-BAEE-6CFDA27F4724}" destId="{13FB7837-76D5-4ADA-8F03-D6B5590A48D2}" srcOrd="0" destOrd="0" presId="urn:microsoft.com/office/officeart/2005/8/layout/hierarchy2"/>
    <dgm:cxn modelId="{B7B8EA62-6D9F-4199-84B0-23C09B36085E}" type="presOf" srcId="{9D2FED2B-13DF-4724-A7D0-49BAA2F6AA82}" destId="{616D8EC6-0340-41ED-9AFC-B0277481FCB3}" srcOrd="0" destOrd="0" presId="urn:microsoft.com/office/officeart/2005/8/layout/hierarchy2"/>
    <dgm:cxn modelId="{40D1B8CE-FBE3-4F68-8BA1-455F26188350}" type="presOf" srcId="{E6040995-D168-4A77-9792-290838FCBF41}" destId="{D667A706-0E33-401F-A343-BF63F1097BBE}" srcOrd="0" destOrd="0" presId="urn:microsoft.com/office/officeart/2005/8/layout/hierarchy2"/>
    <dgm:cxn modelId="{90154A16-452D-4DC0-A07C-4E5D6470782D}" type="presOf" srcId="{BF67EEA7-25FB-4828-9B3C-8F4618D84D04}" destId="{C15EC7EA-FBAA-4911-95EC-66F45048C5D7}" srcOrd="0" destOrd="0" presId="urn:microsoft.com/office/officeart/2005/8/layout/hierarchy2"/>
    <dgm:cxn modelId="{80ADFBEF-1112-46B0-94DD-CCB53FF6D873}" type="presOf" srcId="{65D58CA6-6301-4E12-A12C-82F2219A3C5E}" destId="{01326EDA-91D8-45C4-8153-4A1A0191C20C}" srcOrd="0" destOrd="0" presId="urn:microsoft.com/office/officeart/2005/8/layout/hierarchy2"/>
    <dgm:cxn modelId="{DE7E2253-58FB-4973-9D3F-43C86798D6AF}" type="presOf" srcId="{2BBBA8F6-8231-49B8-80F3-61D485B6C586}" destId="{1D1D735C-9366-4110-84CC-0B92109DC248}" srcOrd="1" destOrd="0" presId="urn:microsoft.com/office/officeart/2005/8/layout/hierarchy2"/>
    <dgm:cxn modelId="{79FDFB6A-475A-40B7-8ABA-D1372138D318}" type="presOf" srcId="{B4101873-C16E-480A-8BE6-0F4B20F08707}" destId="{FFAAEF98-DF68-4F00-BC71-2A7F3A706968}" srcOrd="0" destOrd="0" presId="urn:microsoft.com/office/officeart/2005/8/layout/hierarchy2"/>
    <dgm:cxn modelId="{ED963DCB-6B8B-457E-9C5C-629BB4388FE3}" srcId="{A2B1EB6B-392B-43D6-B806-F53C1127F438}" destId="{560106ED-E8C7-4646-9B93-00E58A7548A4}" srcOrd="0" destOrd="0" parTransId="{830763C2-BFAB-4DBB-A152-01A8DFB4B07D}" sibTransId="{ED01B7B4-4BA7-4006-BDB8-2C18E72199B3}"/>
    <dgm:cxn modelId="{A6CED15A-1D70-4B46-899A-FAB31F7763B0}" srcId="{A26AABD7-AC17-4601-A181-A89CB527DDE3}" destId="{C495E711-4533-4898-A219-6BECF95C534F}" srcOrd="0" destOrd="0" parTransId="{9D2FED2B-13DF-4724-A7D0-49BAA2F6AA82}" sibTransId="{3BDE7A44-3447-4151-8A3C-9D2A14E7BBB5}"/>
    <dgm:cxn modelId="{6E8BBD17-69F7-4CFE-A9D6-3B971CAA9A82}" type="presOf" srcId="{B4101873-C16E-480A-8BE6-0F4B20F08707}" destId="{68007B30-232A-4DFB-8736-AD962DDF54DD}" srcOrd="1" destOrd="0" presId="urn:microsoft.com/office/officeart/2005/8/layout/hierarchy2"/>
    <dgm:cxn modelId="{CF9E4622-00FB-4E76-A1D9-F1D4AA404B32}" type="presOf" srcId="{4BE1AE64-EEF0-47EE-A8F0-7360BE9EE895}" destId="{C95194C4-0172-4A40-8351-14C956348D43}" srcOrd="1" destOrd="0" presId="urn:microsoft.com/office/officeart/2005/8/layout/hierarchy2"/>
    <dgm:cxn modelId="{27DA7BCE-5B35-4E12-91D0-4136CA00692F}" type="presOf" srcId="{8DA7F63E-330C-496F-9C88-A953A3BFAC24}" destId="{38E469FE-DCBE-4F09-A58E-03003CBB9AE7}" srcOrd="0" destOrd="0" presId="urn:microsoft.com/office/officeart/2005/8/layout/hierarchy2"/>
    <dgm:cxn modelId="{1D39FD65-AB04-4ED3-8867-E6A7FE44A047}" type="presOf" srcId="{A6263BF6-57A7-4D31-A962-3E9075B06914}" destId="{09569710-1FEC-43AC-A2B8-68454B24DF57}" srcOrd="1" destOrd="0" presId="urn:microsoft.com/office/officeart/2005/8/layout/hierarchy2"/>
    <dgm:cxn modelId="{48FFAF76-C383-4543-ACF7-C838FD38E59E}" srcId="{E0A66ACF-A03C-4895-9690-16384A612931}" destId="{BF67EEA7-25FB-4828-9B3C-8F4618D84D04}" srcOrd="0" destOrd="0" parTransId="{B4101873-C16E-480A-8BE6-0F4B20F08707}" sibTransId="{066578B2-2456-4ABB-A122-DC28C4EE9005}"/>
    <dgm:cxn modelId="{842E73D1-6D09-4A21-9035-030DEBD4B693}" type="presOf" srcId="{3D8A3EE9-2472-4B95-9AE9-886B81D51E6A}" destId="{ADAEBDD2-3498-4AA3-8028-97A281F348D7}" srcOrd="0" destOrd="0" presId="urn:microsoft.com/office/officeart/2005/8/layout/hierarchy2"/>
    <dgm:cxn modelId="{C5834071-B20D-4536-8101-72A2D9FDC2D3}" srcId="{430386BF-1231-4A1F-8C3A-09DCD4C41223}" destId="{E437289B-F312-4ADF-BB3D-AEC0ED347510}" srcOrd="1" destOrd="0" parTransId="{48E722E0-2635-45B3-BBD6-BEBFE662A919}" sibTransId="{A57917ED-2B02-49CC-B5C7-170E93FCB040}"/>
    <dgm:cxn modelId="{26348EDF-A70B-434E-83B4-2B878840F326}" type="presOf" srcId="{AF3E0174-13C8-44D9-86A8-EDFE70A5FD81}" destId="{17686AB0-4AFB-4827-97F9-3E9FA3622E2D}" srcOrd="0" destOrd="0" presId="urn:microsoft.com/office/officeart/2005/8/layout/hierarchy2"/>
    <dgm:cxn modelId="{3DB78438-482A-4817-A677-60308149DEC5}" srcId="{040C767B-9EF9-41F7-830F-920912448BB9}" destId="{E0A66ACF-A03C-4895-9690-16384A612931}" srcOrd="1" destOrd="0" parTransId="{1483249F-C373-476B-AE4D-242381E6585B}" sibTransId="{CD34EF21-3B2B-459C-971B-FFC433DD5E47}"/>
    <dgm:cxn modelId="{61C579E8-0E2E-49D1-B0C7-AB082E4900F8}" type="presOf" srcId="{9D2FED2B-13DF-4724-A7D0-49BAA2F6AA82}" destId="{24ABC3D3-E455-48FE-BE6B-FF69BEA11161}" srcOrd="1" destOrd="0" presId="urn:microsoft.com/office/officeart/2005/8/layout/hierarchy2"/>
    <dgm:cxn modelId="{A2ACEFAB-1AEA-421D-8615-99FD5BBAC116}" type="presOf" srcId="{45288524-0C56-4ABA-9AB2-950A64BF3E0F}" destId="{02C4E647-ACE4-4B07-9BF7-F1AE0635CEF5}" srcOrd="0" destOrd="0" presId="urn:microsoft.com/office/officeart/2005/8/layout/hierarchy2"/>
    <dgm:cxn modelId="{264BCD61-1A44-4C80-99BF-78A2E9E541C4}" srcId="{45288524-0C56-4ABA-9AB2-950A64BF3E0F}" destId="{671F6055-2241-47B4-9C3A-AD139363247E}" srcOrd="0" destOrd="0" parTransId="{4BE1AE64-EEF0-47EE-A8F0-7360BE9EE895}" sibTransId="{9B124C9B-A616-4165-96CE-DC157D371362}"/>
    <dgm:cxn modelId="{8D3A23D1-EE8A-496A-AF2A-7C4F75B31BA4}" type="presOf" srcId="{4D5524C6-64AE-4D42-9AF3-AAEB08BD374D}" destId="{EFBBD856-34E2-44CC-9875-BC97A18923F3}" srcOrd="1" destOrd="0" presId="urn:microsoft.com/office/officeart/2005/8/layout/hierarchy2"/>
    <dgm:cxn modelId="{CB27B2F8-46C7-4E41-97E8-DE9BE12F3FD9}" type="presOf" srcId="{1483249F-C373-476B-AE4D-242381E6585B}" destId="{6A475F1F-3956-4BE3-A891-AF09A65BF6D9}" srcOrd="1" destOrd="0" presId="urn:microsoft.com/office/officeart/2005/8/layout/hierarchy2"/>
    <dgm:cxn modelId="{69254952-37BF-41CA-8F03-69ACFC930912}" type="presOf" srcId="{4BE1AE64-EEF0-47EE-A8F0-7360BE9EE895}" destId="{344A51BE-3972-4000-BD98-F8331454C24A}" srcOrd="0" destOrd="0" presId="urn:microsoft.com/office/officeart/2005/8/layout/hierarchy2"/>
    <dgm:cxn modelId="{CB3969E5-664B-487E-93B8-8913E3EE83E5}" type="presOf" srcId="{31768F51-98EC-490F-AEF3-F96C0D2FB262}" destId="{6EB98D14-A9BC-4FB7-BA97-8BD90E361C74}" srcOrd="0" destOrd="0" presId="urn:microsoft.com/office/officeart/2005/8/layout/hierarchy2"/>
    <dgm:cxn modelId="{83AC5FC8-8A20-4DE2-AF26-F8603E7BA398}" type="presOf" srcId="{C495E711-4533-4898-A219-6BECF95C534F}" destId="{6D106938-987B-467D-BF51-4991D681BA4F}" srcOrd="0" destOrd="0" presId="urn:microsoft.com/office/officeart/2005/8/layout/hierarchy2"/>
    <dgm:cxn modelId="{15AFD3C1-200B-49F2-B98C-6F0F1426716C}" srcId="{671F6055-2241-47B4-9C3A-AD139363247E}" destId="{3D8A3EE9-2472-4B95-9AE9-886B81D51E6A}" srcOrd="0" destOrd="0" parTransId="{A6263BF6-57A7-4D31-A962-3E9075B06914}" sibTransId="{852E921C-1485-46DB-9AEA-29752AB37FAE}"/>
    <dgm:cxn modelId="{DD6C7C62-CEA7-4AC6-97AE-052E6963FDB4}" srcId="{A26AABD7-AC17-4601-A181-A89CB527DDE3}" destId="{CCE74888-1FB3-4207-986B-4D1C2038D370}" srcOrd="1" destOrd="0" parTransId="{4D5524C6-64AE-4D42-9AF3-AAEB08BD374D}" sibTransId="{F6482386-DA9D-4509-AA3D-21506F88210A}"/>
    <dgm:cxn modelId="{959A9CEF-C0ED-46A5-B7A0-3A4CA397A07C}" srcId="{79D9395D-3CCC-4523-8EB4-743A8AEB66D5}" destId="{8E781381-7355-466B-834A-B40A88BB17FE}" srcOrd="0" destOrd="0" parTransId="{28FC858D-F548-41E9-8349-A65D1AF82054}" sibTransId="{152EE63F-353E-4E81-B0E3-E370F33DE197}"/>
    <dgm:cxn modelId="{42112FC6-66FF-4169-ACC2-1987F6D2487C}" type="presOf" srcId="{040C767B-9EF9-41F7-830F-920912448BB9}" destId="{171ABB7B-2E7E-47EF-8451-E368FBD34C49}" srcOrd="0" destOrd="0" presId="urn:microsoft.com/office/officeart/2005/8/layout/hierarchy2"/>
    <dgm:cxn modelId="{26860189-5433-4DF8-BE86-408BCE338CA4}" type="presOf" srcId="{ADB6CD97-2DD1-46AB-9A8B-D359A87C2C34}" destId="{40BB01B6-D46D-4200-A21D-12E3B8CBE8D4}" srcOrd="0" destOrd="0" presId="urn:microsoft.com/office/officeart/2005/8/layout/hierarchy2"/>
    <dgm:cxn modelId="{E8AB9725-1871-4DFD-8E27-002B2032D4DF}" srcId="{671F6055-2241-47B4-9C3A-AD139363247E}" destId="{E6040995-D168-4A77-9792-290838FCBF41}" srcOrd="1" destOrd="0" parTransId="{65D58CA6-6301-4E12-A12C-82F2219A3C5E}" sibTransId="{3736DEDD-2123-4D20-A7CB-19AFB7E45F46}"/>
    <dgm:cxn modelId="{1A213DB3-344E-4A94-B2C3-ECE7AA6795EB}" type="presOf" srcId="{DDA0DE9A-B319-4ACF-81E6-63B0DB7675F8}" destId="{599B3762-BA84-472F-A4AD-E2299484054B}" srcOrd="1" destOrd="0" presId="urn:microsoft.com/office/officeart/2005/8/layout/hierarchy2"/>
    <dgm:cxn modelId="{2A1CB18A-682C-4235-95DA-C44B30D4123F}" type="presOf" srcId="{830763C2-BFAB-4DBB-A152-01A8DFB4B07D}" destId="{4C8FFABD-0E92-4E14-AB7E-B26122AC0DFF}" srcOrd="0" destOrd="0" presId="urn:microsoft.com/office/officeart/2005/8/layout/hierarchy2"/>
    <dgm:cxn modelId="{E758344A-6FF9-4EC8-A9E8-E6B830F7F76E}" srcId="{040C767B-9EF9-41F7-830F-920912448BB9}" destId="{A2B1EB6B-392B-43D6-B806-F53C1127F438}" srcOrd="0" destOrd="0" parTransId="{A4B9C972-5A8D-4F2D-94F2-8DD6E74BEA01}" sibTransId="{B5F90AD7-3537-4F1C-846B-1DEFD809A622}"/>
    <dgm:cxn modelId="{CFB30AB6-C844-45F2-B6AA-41CF587D766F}" type="presOf" srcId="{205E4138-CF4C-4A3A-B41F-D0D48F5503F8}" destId="{CB7CE120-4927-49A5-9670-101DBE07BADE}" srcOrd="0" destOrd="0" presId="urn:microsoft.com/office/officeart/2005/8/layout/hierarchy2"/>
    <dgm:cxn modelId="{976F72E8-105B-4115-AFD9-99CA6AEC0DDB}" type="presOf" srcId="{8DA7F63E-330C-496F-9C88-A953A3BFAC24}" destId="{7086A78C-6C74-4C46-9F96-EF6FC02D0B17}" srcOrd="1" destOrd="0" presId="urn:microsoft.com/office/officeart/2005/8/layout/hierarchy2"/>
    <dgm:cxn modelId="{821CB0E9-7ED9-48A4-BCBF-9E8B79296EE3}" type="presParOf" srcId="{7836FE7D-406A-44F8-97F8-CDB76C3D68F5}" destId="{20136BBD-1C6B-487E-9B5B-002D89F3921C}" srcOrd="0" destOrd="0" presId="urn:microsoft.com/office/officeart/2005/8/layout/hierarchy2"/>
    <dgm:cxn modelId="{BD264B22-CF40-47B7-BDF0-27FDA00BCF51}" type="presParOf" srcId="{20136BBD-1C6B-487E-9B5B-002D89F3921C}" destId="{49C9F183-DCE0-4744-A2EB-C643BACDF233}" srcOrd="0" destOrd="0" presId="urn:microsoft.com/office/officeart/2005/8/layout/hierarchy2"/>
    <dgm:cxn modelId="{33B164E6-797A-473A-94D2-379A20D6D6B8}" type="presParOf" srcId="{20136BBD-1C6B-487E-9B5B-002D89F3921C}" destId="{6A458CDE-358F-473A-B28F-AFDA33F024D2}" srcOrd="1" destOrd="0" presId="urn:microsoft.com/office/officeart/2005/8/layout/hierarchy2"/>
    <dgm:cxn modelId="{5C56838E-39EA-4100-86AA-2E8FDC7F087A}" type="presParOf" srcId="{6A458CDE-358F-473A-B28F-AFDA33F024D2}" destId="{38E469FE-DCBE-4F09-A58E-03003CBB9AE7}" srcOrd="0" destOrd="0" presId="urn:microsoft.com/office/officeart/2005/8/layout/hierarchy2"/>
    <dgm:cxn modelId="{A547DF33-E551-43D1-AAEC-3696EECEC597}" type="presParOf" srcId="{38E469FE-DCBE-4F09-A58E-03003CBB9AE7}" destId="{7086A78C-6C74-4C46-9F96-EF6FC02D0B17}" srcOrd="0" destOrd="0" presId="urn:microsoft.com/office/officeart/2005/8/layout/hierarchy2"/>
    <dgm:cxn modelId="{9E0CE6D5-30AF-430D-88E5-067B67F12930}" type="presParOf" srcId="{6A458CDE-358F-473A-B28F-AFDA33F024D2}" destId="{E3DCBB22-EB55-4DBF-8AE4-B3244467F614}" srcOrd="1" destOrd="0" presId="urn:microsoft.com/office/officeart/2005/8/layout/hierarchy2"/>
    <dgm:cxn modelId="{B5A92461-21ED-4958-8934-99185D7C8D50}" type="presParOf" srcId="{E3DCBB22-EB55-4DBF-8AE4-B3244467F614}" destId="{6EB98D14-A9BC-4FB7-BA97-8BD90E361C74}" srcOrd="0" destOrd="0" presId="urn:microsoft.com/office/officeart/2005/8/layout/hierarchy2"/>
    <dgm:cxn modelId="{732F2267-0779-4293-9C8C-1CFD228FAA19}" type="presParOf" srcId="{E3DCBB22-EB55-4DBF-8AE4-B3244467F614}" destId="{45B5D96F-C610-43BA-AC29-6F0E6489F95F}" srcOrd="1" destOrd="0" presId="urn:microsoft.com/office/officeart/2005/8/layout/hierarchy2"/>
    <dgm:cxn modelId="{34F71D8A-5FD6-46F2-BBC9-930A522C8E84}" type="presParOf" srcId="{45B5D96F-C610-43BA-AC29-6F0E6489F95F}" destId="{13FB7837-76D5-4ADA-8F03-D6B5590A48D2}" srcOrd="0" destOrd="0" presId="urn:microsoft.com/office/officeart/2005/8/layout/hierarchy2"/>
    <dgm:cxn modelId="{9E6C94A2-8E0A-4234-972E-68C1CC4E68EA}" type="presParOf" srcId="{13FB7837-76D5-4ADA-8F03-D6B5590A48D2}" destId="{3593B037-182C-4C4F-8639-10EA10174CC8}" srcOrd="0" destOrd="0" presId="urn:microsoft.com/office/officeart/2005/8/layout/hierarchy2"/>
    <dgm:cxn modelId="{EB67B14F-8980-4807-B5B3-5183EA41BAAF}" type="presParOf" srcId="{45B5D96F-C610-43BA-AC29-6F0E6489F95F}" destId="{6DA78FF9-5B76-4B88-913A-D55FFFEB1730}" srcOrd="1" destOrd="0" presId="urn:microsoft.com/office/officeart/2005/8/layout/hierarchy2"/>
    <dgm:cxn modelId="{A2B0BE04-A864-44C1-BA9E-B015E22E73AD}" type="presParOf" srcId="{6DA78FF9-5B76-4B88-913A-D55FFFEB1730}" destId="{171ABB7B-2E7E-47EF-8451-E368FBD34C49}" srcOrd="0" destOrd="0" presId="urn:microsoft.com/office/officeart/2005/8/layout/hierarchy2"/>
    <dgm:cxn modelId="{5C3CEA6C-5DE2-4F96-B49B-28E30E43B662}" type="presParOf" srcId="{6DA78FF9-5B76-4B88-913A-D55FFFEB1730}" destId="{EBEDF5BF-F9C8-4130-9F9B-BD31B7A3A542}" srcOrd="1" destOrd="0" presId="urn:microsoft.com/office/officeart/2005/8/layout/hierarchy2"/>
    <dgm:cxn modelId="{BD306773-9200-4E45-8E43-E1DF3D1B0C2A}" type="presParOf" srcId="{EBEDF5BF-F9C8-4130-9F9B-BD31B7A3A542}" destId="{83DD8E48-33F5-4EB0-892A-84992467A91C}" srcOrd="0" destOrd="0" presId="urn:microsoft.com/office/officeart/2005/8/layout/hierarchy2"/>
    <dgm:cxn modelId="{55BD23E3-47E9-4CB4-8BD8-2371FEC06919}" type="presParOf" srcId="{83DD8E48-33F5-4EB0-892A-84992467A91C}" destId="{1CD47837-C9EB-4B03-AC14-2616C9563184}" srcOrd="0" destOrd="0" presId="urn:microsoft.com/office/officeart/2005/8/layout/hierarchy2"/>
    <dgm:cxn modelId="{4FD7B654-D57D-4BB2-8D6D-547961B1B5CC}" type="presParOf" srcId="{EBEDF5BF-F9C8-4130-9F9B-BD31B7A3A542}" destId="{E794A87E-A89C-437D-85F0-8885046844B4}" srcOrd="1" destOrd="0" presId="urn:microsoft.com/office/officeart/2005/8/layout/hierarchy2"/>
    <dgm:cxn modelId="{095B4256-1C4C-4224-8B3F-DADFC010E74D}" type="presParOf" srcId="{E794A87E-A89C-437D-85F0-8885046844B4}" destId="{06D28F53-CBD8-4F35-8837-877E9701D196}" srcOrd="0" destOrd="0" presId="urn:microsoft.com/office/officeart/2005/8/layout/hierarchy2"/>
    <dgm:cxn modelId="{9A301F4B-5A1C-4522-A4EC-4AA1840848DF}" type="presParOf" srcId="{E794A87E-A89C-437D-85F0-8885046844B4}" destId="{C926E955-DE73-4A6B-98C9-84A720BD80FE}" srcOrd="1" destOrd="0" presId="urn:microsoft.com/office/officeart/2005/8/layout/hierarchy2"/>
    <dgm:cxn modelId="{CB0E7E90-5D43-44AB-818C-280E3D501E8B}" type="presParOf" srcId="{C926E955-DE73-4A6B-98C9-84A720BD80FE}" destId="{4C8FFABD-0E92-4E14-AB7E-B26122AC0DFF}" srcOrd="0" destOrd="0" presId="urn:microsoft.com/office/officeart/2005/8/layout/hierarchy2"/>
    <dgm:cxn modelId="{762F58B3-A40A-4D06-8197-32C1A5B802A1}" type="presParOf" srcId="{4C8FFABD-0E92-4E14-AB7E-B26122AC0DFF}" destId="{D1B30715-B9E5-4636-A19F-D6D2371CD410}" srcOrd="0" destOrd="0" presId="urn:microsoft.com/office/officeart/2005/8/layout/hierarchy2"/>
    <dgm:cxn modelId="{0E09A34B-445D-40BE-A33A-B148A8675FE5}" type="presParOf" srcId="{C926E955-DE73-4A6B-98C9-84A720BD80FE}" destId="{469A30DC-C9C7-428F-B15C-C832A0210E4E}" srcOrd="1" destOrd="0" presId="urn:microsoft.com/office/officeart/2005/8/layout/hierarchy2"/>
    <dgm:cxn modelId="{2B9D9537-8E04-4640-A93A-071DCC848631}" type="presParOf" srcId="{469A30DC-C9C7-428F-B15C-C832A0210E4E}" destId="{E89B17FD-DCB3-4EFF-8BBB-774B4789A172}" srcOrd="0" destOrd="0" presId="urn:microsoft.com/office/officeart/2005/8/layout/hierarchy2"/>
    <dgm:cxn modelId="{0C7B7926-E8E7-440B-B317-A7D0174E963F}" type="presParOf" srcId="{469A30DC-C9C7-428F-B15C-C832A0210E4E}" destId="{27638432-6D36-4157-AE8B-615CDE2ADF7D}" srcOrd="1" destOrd="0" presId="urn:microsoft.com/office/officeart/2005/8/layout/hierarchy2"/>
    <dgm:cxn modelId="{52B9FE7A-FF98-4826-AE52-44DFC253B50D}" type="presParOf" srcId="{EBEDF5BF-F9C8-4130-9F9B-BD31B7A3A542}" destId="{C6B86452-577E-4F06-A8FD-059F6F4A430D}" srcOrd="2" destOrd="0" presId="urn:microsoft.com/office/officeart/2005/8/layout/hierarchy2"/>
    <dgm:cxn modelId="{F1195ADD-120D-48D4-B623-7F96D3452009}" type="presParOf" srcId="{C6B86452-577E-4F06-A8FD-059F6F4A430D}" destId="{6A475F1F-3956-4BE3-A891-AF09A65BF6D9}" srcOrd="0" destOrd="0" presId="urn:microsoft.com/office/officeart/2005/8/layout/hierarchy2"/>
    <dgm:cxn modelId="{E8845F62-EAC3-4A2F-8738-AF83C1442799}" type="presParOf" srcId="{EBEDF5BF-F9C8-4130-9F9B-BD31B7A3A542}" destId="{F35271DC-916A-497A-80E5-474A090B86C5}" srcOrd="3" destOrd="0" presId="urn:microsoft.com/office/officeart/2005/8/layout/hierarchy2"/>
    <dgm:cxn modelId="{01ED5B50-3DD7-4545-8CDE-96F3FECCB936}" type="presParOf" srcId="{F35271DC-916A-497A-80E5-474A090B86C5}" destId="{74DBA75B-FB37-410B-9CF9-9904B6A2A2F4}" srcOrd="0" destOrd="0" presId="urn:microsoft.com/office/officeart/2005/8/layout/hierarchy2"/>
    <dgm:cxn modelId="{EE656A4A-E4A0-4C73-8FED-6F29676F2F9A}" type="presParOf" srcId="{F35271DC-916A-497A-80E5-474A090B86C5}" destId="{C7311D9A-0487-411F-BBCB-3BE3FF96E3F9}" srcOrd="1" destOrd="0" presId="urn:microsoft.com/office/officeart/2005/8/layout/hierarchy2"/>
    <dgm:cxn modelId="{460121B9-859C-40D3-97AF-6B94A3D6CDE5}" type="presParOf" srcId="{C7311D9A-0487-411F-BBCB-3BE3FF96E3F9}" destId="{FFAAEF98-DF68-4F00-BC71-2A7F3A706968}" srcOrd="0" destOrd="0" presId="urn:microsoft.com/office/officeart/2005/8/layout/hierarchy2"/>
    <dgm:cxn modelId="{BA5EE4E4-413B-4F20-A100-9FCE0334F6A5}" type="presParOf" srcId="{FFAAEF98-DF68-4F00-BC71-2A7F3A706968}" destId="{68007B30-232A-4DFB-8736-AD962DDF54DD}" srcOrd="0" destOrd="0" presId="urn:microsoft.com/office/officeart/2005/8/layout/hierarchy2"/>
    <dgm:cxn modelId="{DEB5C272-E139-460E-825A-B59035CA23BB}" type="presParOf" srcId="{C7311D9A-0487-411F-BBCB-3BE3FF96E3F9}" destId="{67785B32-54D8-401B-8702-07B81996CF48}" srcOrd="1" destOrd="0" presId="urn:microsoft.com/office/officeart/2005/8/layout/hierarchy2"/>
    <dgm:cxn modelId="{2031D133-FA07-4772-B381-4DF2FC3C7E05}" type="presParOf" srcId="{67785B32-54D8-401B-8702-07B81996CF48}" destId="{C15EC7EA-FBAA-4911-95EC-66F45048C5D7}" srcOrd="0" destOrd="0" presId="urn:microsoft.com/office/officeart/2005/8/layout/hierarchy2"/>
    <dgm:cxn modelId="{B788A998-DCE1-4275-88B5-16C9F21E3E56}" type="presParOf" srcId="{67785B32-54D8-401B-8702-07B81996CF48}" destId="{D06AE05B-ECD9-4375-BF78-64DD20C477FD}" srcOrd="1" destOrd="0" presId="urn:microsoft.com/office/officeart/2005/8/layout/hierarchy2"/>
    <dgm:cxn modelId="{1EF27A55-E0E9-43E7-B034-405BE98AED46}" type="presParOf" srcId="{C7311D9A-0487-411F-BBCB-3BE3FF96E3F9}" destId="{B7051590-8B90-46B9-B041-07D58396D1FF}" srcOrd="2" destOrd="0" presId="urn:microsoft.com/office/officeart/2005/8/layout/hierarchy2"/>
    <dgm:cxn modelId="{023B5E52-4613-4CBA-B9D9-18C1513CC915}" type="presParOf" srcId="{B7051590-8B90-46B9-B041-07D58396D1FF}" destId="{1D1D735C-9366-4110-84CC-0B92109DC248}" srcOrd="0" destOrd="0" presId="urn:microsoft.com/office/officeart/2005/8/layout/hierarchy2"/>
    <dgm:cxn modelId="{E71FEAE0-E7AC-448C-A61D-812F9873A909}" type="presParOf" srcId="{C7311D9A-0487-411F-BBCB-3BE3FF96E3F9}" destId="{66C6F42E-F1F5-4C7F-B195-48F733CEDE71}" srcOrd="3" destOrd="0" presId="urn:microsoft.com/office/officeart/2005/8/layout/hierarchy2"/>
    <dgm:cxn modelId="{371F1D75-A56A-437E-B43B-6993E2259652}" type="presParOf" srcId="{66C6F42E-F1F5-4C7F-B195-48F733CEDE71}" destId="{CB7CE120-4927-49A5-9670-101DBE07BADE}" srcOrd="0" destOrd="0" presId="urn:microsoft.com/office/officeart/2005/8/layout/hierarchy2"/>
    <dgm:cxn modelId="{4CEAC6EE-0380-4459-A58C-C4F5CA348373}" type="presParOf" srcId="{66C6F42E-F1F5-4C7F-B195-48F733CEDE71}" destId="{038A8015-2FFE-4A9E-ACE1-7848567F6DF9}" srcOrd="1" destOrd="0" presId="urn:microsoft.com/office/officeart/2005/8/layout/hierarchy2"/>
    <dgm:cxn modelId="{853E9A23-5BFF-43D8-8B3B-AFF0F8A4A2BA}" type="presParOf" srcId="{6A458CDE-358F-473A-B28F-AFDA33F024D2}" destId="{17686AB0-4AFB-4827-97F9-3E9FA3622E2D}" srcOrd="2" destOrd="0" presId="urn:microsoft.com/office/officeart/2005/8/layout/hierarchy2"/>
    <dgm:cxn modelId="{4923B0F3-E9EC-4E6A-BE40-02E04BE61716}" type="presParOf" srcId="{17686AB0-4AFB-4827-97F9-3E9FA3622E2D}" destId="{01406F2B-DB47-4F8E-8224-33A1B2769E2D}" srcOrd="0" destOrd="0" presId="urn:microsoft.com/office/officeart/2005/8/layout/hierarchy2"/>
    <dgm:cxn modelId="{0E0F9A52-FD45-49FD-8F9D-F52E9AB32AF3}" type="presParOf" srcId="{6A458CDE-358F-473A-B28F-AFDA33F024D2}" destId="{E578C4A5-15D1-4867-A943-C396920EC834}" srcOrd="3" destOrd="0" presId="urn:microsoft.com/office/officeart/2005/8/layout/hierarchy2"/>
    <dgm:cxn modelId="{D2C990A9-1FB7-4685-9B29-04431F124417}" type="presParOf" srcId="{E578C4A5-15D1-4867-A943-C396920EC834}" destId="{F8C8F3A7-950E-442C-868B-A0ADE0FCD315}" srcOrd="0" destOrd="0" presId="urn:microsoft.com/office/officeart/2005/8/layout/hierarchy2"/>
    <dgm:cxn modelId="{40A386BD-A865-4327-A045-FFF87779E192}" type="presParOf" srcId="{E578C4A5-15D1-4867-A943-C396920EC834}" destId="{3BC6131C-9216-4F83-85DE-C34BC5DA9F3F}" srcOrd="1" destOrd="0" presId="urn:microsoft.com/office/officeart/2005/8/layout/hierarchy2"/>
    <dgm:cxn modelId="{FB6B826A-4EAE-41AE-8F1F-D65C53F7841E}" type="presParOf" srcId="{3BC6131C-9216-4F83-85DE-C34BC5DA9F3F}" destId="{56204B35-DB49-4972-AF68-C92060CC5FF8}" srcOrd="0" destOrd="0" presId="urn:microsoft.com/office/officeart/2005/8/layout/hierarchy2"/>
    <dgm:cxn modelId="{660336D0-E4C8-4B41-9196-67DFE9BFB234}" type="presParOf" srcId="{56204B35-DB49-4972-AF68-C92060CC5FF8}" destId="{599B3762-BA84-472F-A4AD-E2299484054B}" srcOrd="0" destOrd="0" presId="urn:microsoft.com/office/officeart/2005/8/layout/hierarchy2"/>
    <dgm:cxn modelId="{0E0FE74F-CB7C-4263-B95F-1CC906D20BEB}" type="presParOf" srcId="{3BC6131C-9216-4F83-85DE-C34BC5DA9F3F}" destId="{1C7FEF48-AB8A-491D-A7AC-9D6421CC923D}" srcOrd="1" destOrd="0" presId="urn:microsoft.com/office/officeart/2005/8/layout/hierarchy2"/>
    <dgm:cxn modelId="{AED1B290-3536-4609-8896-E978F0367647}" type="presParOf" srcId="{1C7FEF48-AB8A-491D-A7AC-9D6421CC923D}" destId="{02C4E647-ACE4-4B07-9BF7-F1AE0635CEF5}" srcOrd="0" destOrd="0" presId="urn:microsoft.com/office/officeart/2005/8/layout/hierarchy2"/>
    <dgm:cxn modelId="{EFE40B28-7D6B-4644-AB5B-A29D81F2AF1C}" type="presParOf" srcId="{1C7FEF48-AB8A-491D-A7AC-9D6421CC923D}" destId="{69DD1E74-5897-46AF-BAAE-F2834087354D}" srcOrd="1" destOrd="0" presId="urn:microsoft.com/office/officeart/2005/8/layout/hierarchy2"/>
    <dgm:cxn modelId="{6FE6E6E6-2383-4FD1-BBAE-746C8A330CE4}" type="presParOf" srcId="{69DD1E74-5897-46AF-BAAE-F2834087354D}" destId="{344A51BE-3972-4000-BD98-F8331454C24A}" srcOrd="0" destOrd="0" presId="urn:microsoft.com/office/officeart/2005/8/layout/hierarchy2"/>
    <dgm:cxn modelId="{9B22AF9A-4239-49C0-92FE-8F02AF8884DB}" type="presParOf" srcId="{344A51BE-3972-4000-BD98-F8331454C24A}" destId="{C95194C4-0172-4A40-8351-14C956348D43}" srcOrd="0" destOrd="0" presId="urn:microsoft.com/office/officeart/2005/8/layout/hierarchy2"/>
    <dgm:cxn modelId="{40C3A8B7-44A9-4922-9CC4-4F10BC1D9B8A}" type="presParOf" srcId="{69DD1E74-5897-46AF-BAAE-F2834087354D}" destId="{E22AD8B7-936A-4B0C-8445-5617247699C6}" srcOrd="1" destOrd="0" presId="urn:microsoft.com/office/officeart/2005/8/layout/hierarchy2"/>
    <dgm:cxn modelId="{9D5E8EFC-6586-4841-B007-8E8755EAC58E}" type="presParOf" srcId="{E22AD8B7-936A-4B0C-8445-5617247699C6}" destId="{9F8A2239-17A7-4C8E-8880-50C8D9A78B73}" srcOrd="0" destOrd="0" presId="urn:microsoft.com/office/officeart/2005/8/layout/hierarchy2"/>
    <dgm:cxn modelId="{7449CF46-3E98-47AF-ACF8-2186B620B26A}" type="presParOf" srcId="{E22AD8B7-936A-4B0C-8445-5617247699C6}" destId="{252DDAB4-459C-45D3-96F6-F30E52EFFC24}" srcOrd="1" destOrd="0" presId="urn:microsoft.com/office/officeart/2005/8/layout/hierarchy2"/>
    <dgm:cxn modelId="{7993CFD2-6FB5-411A-B5AF-2FC09DA5DF75}" type="presParOf" srcId="{252DDAB4-459C-45D3-96F6-F30E52EFFC24}" destId="{2B235CAF-AC1B-4CE7-B89E-A3CC80C751C5}" srcOrd="0" destOrd="0" presId="urn:microsoft.com/office/officeart/2005/8/layout/hierarchy2"/>
    <dgm:cxn modelId="{C0394CC9-D536-4422-96C4-C2A64E84770F}" type="presParOf" srcId="{2B235CAF-AC1B-4CE7-B89E-A3CC80C751C5}" destId="{09569710-1FEC-43AC-A2B8-68454B24DF57}" srcOrd="0" destOrd="0" presId="urn:microsoft.com/office/officeart/2005/8/layout/hierarchy2"/>
    <dgm:cxn modelId="{591CAA0C-89D3-4040-812D-F1E8FDF7D00D}" type="presParOf" srcId="{252DDAB4-459C-45D3-96F6-F30E52EFFC24}" destId="{70AD8C57-AB3F-460F-AB67-7511B9BE7F42}" srcOrd="1" destOrd="0" presId="urn:microsoft.com/office/officeart/2005/8/layout/hierarchy2"/>
    <dgm:cxn modelId="{C9ECE3D5-0A25-43F4-A326-6736BF8BB7FA}" type="presParOf" srcId="{70AD8C57-AB3F-460F-AB67-7511B9BE7F42}" destId="{ADAEBDD2-3498-4AA3-8028-97A281F348D7}" srcOrd="0" destOrd="0" presId="urn:microsoft.com/office/officeart/2005/8/layout/hierarchy2"/>
    <dgm:cxn modelId="{DE05DB28-5F27-48FC-8EE8-67866A8579BE}" type="presParOf" srcId="{70AD8C57-AB3F-460F-AB67-7511B9BE7F42}" destId="{A6509817-273C-4327-B81A-F59C4FAB6B32}" srcOrd="1" destOrd="0" presId="urn:microsoft.com/office/officeart/2005/8/layout/hierarchy2"/>
    <dgm:cxn modelId="{69CD2907-1396-4DEE-8ECE-E161D2FABAFB}" type="presParOf" srcId="{252DDAB4-459C-45D3-96F6-F30E52EFFC24}" destId="{01326EDA-91D8-45C4-8153-4A1A0191C20C}" srcOrd="2" destOrd="0" presId="urn:microsoft.com/office/officeart/2005/8/layout/hierarchy2"/>
    <dgm:cxn modelId="{1855EBB3-2286-44EE-B4D4-D8E9670A14B4}" type="presParOf" srcId="{01326EDA-91D8-45C4-8153-4A1A0191C20C}" destId="{D78DEC20-72AC-44D4-8982-B6204E7D3506}" srcOrd="0" destOrd="0" presId="urn:microsoft.com/office/officeart/2005/8/layout/hierarchy2"/>
    <dgm:cxn modelId="{478BB3EF-228B-44CE-8116-83770836293C}" type="presParOf" srcId="{252DDAB4-459C-45D3-96F6-F30E52EFFC24}" destId="{DA82C01F-2BF4-4A90-A959-977B75C16569}" srcOrd="3" destOrd="0" presId="urn:microsoft.com/office/officeart/2005/8/layout/hierarchy2"/>
    <dgm:cxn modelId="{0900B7FC-7660-44B6-B8F8-694899EA73C5}" type="presParOf" srcId="{DA82C01F-2BF4-4A90-A959-977B75C16569}" destId="{D667A706-0E33-401F-A343-BF63F1097BBE}" srcOrd="0" destOrd="0" presId="urn:microsoft.com/office/officeart/2005/8/layout/hierarchy2"/>
    <dgm:cxn modelId="{9900A52F-0C2C-4CD5-89CB-EDEF8582A4B8}" type="presParOf" srcId="{DA82C01F-2BF4-4A90-A959-977B75C16569}" destId="{AF8EACF1-11FB-4913-90EB-C3FAD5902E07}" srcOrd="1" destOrd="0" presId="urn:microsoft.com/office/officeart/2005/8/layout/hierarchy2"/>
    <dgm:cxn modelId="{7CEFA023-CD70-492E-8BCC-9CC52403D4E3}" type="presParOf" srcId="{252DDAB4-459C-45D3-96F6-F30E52EFFC24}" destId="{6EB9E134-F4F8-4B42-B945-D6C56203C306}" srcOrd="4" destOrd="0" presId="urn:microsoft.com/office/officeart/2005/8/layout/hierarchy2"/>
    <dgm:cxn modelId="{1ACAADE5-813A-4567-8B67-3512D6F52953}" type="presParOf" srcId="{6EB9E134-F4F8-4B42-B945-D6C56203C306}" destId="{A30B5F2A-17CE-4E4C-BE25-7A82ABA357AA}" srcOrd="0" destOrd="0" presId="urn:microsoft.com/office/officeart/2005/8/layout/hierarchy2"/>
    <dgm:cxn modelId="{CDF200EA-CE20-43A7-9F8D-84AE43692585}" type="presParOf" srcId="{252DDAB4-459C-45D3-96F6-F30E52EFFC24}" destId="{A8D33E6E-DF40-40DA-AB5C-BBB008CA9AB6}" srcOrd="5" destOrd="0" presId="urn:microsoft.com/office/officeart/2005/8/layout/hierarchy2"/>
    <dgm:cxn modelId="{059E0C6F-E017-4EC2-88FA-B9EC983B9C33}" type="presParOf" srcId="{A8D33E6E-DF40-40DA-AB5C-BBB008CA9AB6}" destId="{40BB01B6-D46D-4200-A21D-12E3B8CBE8D4}" srcOrd="0" destOrd="0" presId="urn:microsoft.com/office/officeart/2005/8/layout/hierarchy2"/>
    <dgm:cxn modelId="{F04D3B1C-7791-4691-8D94-327D3DE0FC9A}" type="presParOf" srcId="{A8D33E6E-DF40-40DA-AB5C-BBB008CA9AB6}" destId="{05624272-7A24-49F3-AC35-0987BD419CD6}" srcOrd="1" destOrd="0" presId="urn:microsoft.com/office/officeart/2005/8/layout/hierarchy2"/>
    <dgm:cxn modelId="{D7298114-30B0-4C77-A349-102C0DC5B2C5}" type="presParOf" srcId="{3BC6131C-9216-4F83-85DE-C34BC5DA9F3F}" destId="{D484D155-42B0-4418-B2DE-14BB33C105E8}" srcOrd="2" destOrd="0" presId="urn:microsoft.com/office/officeart/2005/8/layout/hierarchy2"/>
    <dgm:cxn modelId="{6AB57847-32A5-43AA-B13E-33398D954074}" type="presParOf" srcId="{D484D155-42B0-4418-B2DE-14BB33C105E8}" destId="{05E64288-FAA6-4560-8479-AFEE83F0A72F}" srcOrd="0" destOrd="0" presId="urn:microsoft.com/office/officeart/2005/8/layout/hierarchy2"/>
    <dgm:cxn modelId="{408EDBF4-FA71-45A9-84BE-7085DCCFE3CF}" type="presParOf" srcId="{3BC6131C-9216-4F83-85DE-C34BC5DA9F3F}" destId="{B5F5837B-0F30-4B74-859C-AD1C53BCF063}" srcOrd="3" destOrd="0" presId="urn:microsoft.com/office/officeart/2005/8/layout/hierarchy2"/>
    <dgm:cxn modelId="{40DDD835-B2AE-4AFA-AF3F-C2C60AFB5631}" type="presParOf" srcId="{B5F5837B-0F30-4B74-859C-AD1C53BCF063}" destId="{C319D0E6-41F7-4199-BBE1-54A122DCFBC5}" srcOrd="0" destOrd="0" presId="urn:microsoft.com/office/officeart/2005/8/layout/hierarchy2"/>
    <dgm:cxn modelId="{B73460F3-6776-4958-BC3B-92981DBA6800}" type="presParOf" srcId="{B5F5837B-0F30-4B74-859C-AD1C53BCF063}" destId="{099477DF-27D7-4E36-81E7-3E7228A8B83E}" srcOrd="1" destOrd="0" presId="urn:microsoft.com/office/officeart/2005/8/layout/hierarchy2"/>
    <dgm:cxn modelId="{EC5757FC-6F4E-4D00-9BD1-0C4B843F480A}" type="presParOf" srcId="{099477DF-27D7-4E36-81E7-3E7228A8B83E}" destId="{4014BA75-B61A-4044-AF5C-9CF3E2D417B5}" srcOrd="0" destOrd="0" presId="urn:microsoft.com/office/officeart/2005/8/layout/hierarchy2"/>
    <dgm:cxn modelId="{5C3CDBB0-913D-4519-90E4-FFA1FAF10286}" type="presParOf" srcId="{4014BA75-B61A-4044-AF5C-9CF3E2D417B5}" destId="{747E65E3-D7C7-4F57-B3D7-C07B25CF57EC}" srcOrd="0" destOrd="0" presId="urn:microsoft.com/office/officeart/2005/8/layout/hierarchy2"/>
    <dgm:cxn modelId="{AB669974-976E-4B50-B3FE-97869F9BB0DF}" type="presParOf" srcId="{099477DF-27D7-4E36-81E7-3E7228A8B83E}" destId="{63DFD581-6B19-4771-97A8-E6C85B8D89C6}" srcOrd="1" destOrd="0" presId="urn:microsoft.com/office/officeart/2005/8/layout/hierarchy2"/>
    <dgm:cxn modelId="{66AB36E4-CAF9-4CD6-9215-684D637B3C0A}" type="presParOf" srcId="{63DFD581-6B19-4771-97A8-E6C85B8D89C6}" destId="{9F39D033-9151-41AE-B264-CE1B49A91515}" srcOrd="0" destOrd="0" presId="urn:microsoft.com/office/officeart/2005/8/layout/hierarchy2"/>
    <dgm:cxn modelId="{BE1948C6-9EB8-4185-AA71-7AF062D22A60}" type="presParOf" srcId="{63DFD581-6B19-4771-97A8-E6C85B8D89C6}" destId="{4F6294B6-345B-4FC0-ACE1-2536ABE79F94}" srcOrd="1" destOrd="0" presId="urn:microsoft.com/office/officeart/2005/8/layout/hierarchy2"/>
    <dgm:cxn modelId="{7E053DE7-95C1-4424-AFED-6D4DD18C9FEF}" type="presParOf" srcId="{4F6294B6-345B-4FC0-ACE1-2536ABE79F94}" destId="{616D8EC6-0340-41ED-9AFC-B0277481FCB3}" srcOrd="0" destOrd="0" presId="urn:microsoft.com/office/officeart/2005/8/layout/hierarchy2"/>
    <dgm:cxn modelId="{787863CA-477D-4A09-9A74-3A1A02229445}" type="presParOf" srcId="{616D8EC6-0340-41ED-9AFC-B0277481FCB3}" destId="{24ABC3D3-E455-48FE-BE6B-FF69BEA11161}" srcOrd="0" destOrd="0" presId="urn:microsoft.com/office/officeart/2005/8/layout/hierarchy2"/>
    <dgm:cxn modelId="{68B5D951-97DA-43AC-88FD-5AC1E6B9E5B5}" type="presParOf" srcId="{4F6294B6-345B-4FC0-ACE1-2536ABE79F94}" destId="{C10C7E5A-98DD-4994-843B-FD75C11CC0E5}" srcOrd="1" destOrd="0" presId="urn:microsoft.com/office/officeart/2005/8/layout/hierarchy2"/>
    <dgm:cxn modelId="{099A356E-E0B3-43B1-8BD1-6379826CD583}" type="presParOf" srcId="{C10C7E5A-98DD-4994-843B-FD75C11CC0E5}" destId="{6D106938-987B-467D-BF51-4991D681BA4F}" srcOrd="0" destOrd="0" presId="urn:microsoft.com/office/officeart/2005/8/layout/hierarchy2"/>
    <dgm:cxn modelId="{3B81B5E7-E95B-4A56-A149-92825BDB8A93}" type="presParOf" srcId="{C10C7E5A-98DD-4994-843B-FD75C11CC0E5}" destId="{E8A05A20-EF8E-4A85-80C4-CE2A170BC1BF}" srcOrd="1" destOrd="0" presId="urn:microsoft.com/office/officeart/2005/8/layout/hierarchy2"/>
    <dgm:cxn modelId="{A961F33C-98E3-4362-B91E-0F65D832B8FC}" type="presParOf" srcId="{4F6294B6-345B-4FC0-ACE1-2536ABE79F94}" destId="{DA8623E6-2E63-4CB1-9613-A587235F794A}" srcOrd="2" destOrd="0" presId="urn:microsoft.com/office/officeart/2005/8/layout/hierarchy2"/>
    <dgm:cxn modelId="{B6653FBD-B809-4312-80C6-3FE71EACB679}" type="presParOf" srcId="{DA8623E6-2E63-4CB1-9613-A587235F794A}" destId="{EFBBD856-34E2-44CC-9875-BC97A18923F3}" srcOrd="0" destOrd="0" presId="urn:microsoft.com/office/officeart/2005/8/layout/hierarchy2"/>
    <dgm:cxn modelId="{F8959496-F3D5-4148-AE0C-B35A8DFD3B75}" type="presParOf" srcId="{4F6294B6-345B-4FC0-ACE1-2536ABE79F94}" destId="{56D88090-8BCE-44A8-A56E-2B1B31256F35}" srcOrd="3" destOrd="0" presId="urn:microsoft.com/office/officeart/2005/8/layout/hierarchy2"/>
    <dgm:cxn modelId="{2FCC3201-F654-499F-9FB9-925A085F47B0}" type="presParOf" srcId="{56D88090-8BCE-44A8-A56E-2B1B31256F35}" destId="{1298DCF2-96C1-4544-BF00-F38322B69785}" srcOrd="0" destOrd="0" presId="urn:microsoft.com/office/officeart/2005/8/layout/hierarchy2"/>
    <dgm:cxn modelId="{EB6617F1-28FF-4832-B741-324956C0A1F5}" type="presParOf" srcId="{56D88090-8BCE-44A8-A56E-2B1B31256F35}" destId="{0E999E67-CF0F-4E3A-9390-13523FDC0F9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0A0676-A182-4F29-825D-7FD5CDA7BB8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343E26B2-CB66-4937-9418-2CBEF35E1C0D}">
      <dgm:prSet phldrT="[Text]" custT="1"/>
      <dgm:spPr/>
      <dgm:t>
        <a:bodyPr/>
        <a:lstStyle/>
        <a:p>
          <a:r>
            <a:rPr lang="th-TH" sz="3200" dirty="0" smtClean="0"/>
            <a:t>การศึกษา</a:t>
          </a:r>
          <a:endParaRPr lang="en-AU" sz="3200" dirty="0"/>
        </a:p>
      </dgm:t>
    </dgm:pt>
    <dgm:pt modelId="{CB724DA1-CBA2-41C9-94DA-EDCDF33C529E}" type="parTrans" cxnId="{CC89C65D-4C99-4151-B34C-4AA2486FFA2D}">
      <dgm:prSet/>
      <dgm:spPr/>
      <dgm:t>
        <a:bodyPr/>
        <a:lstStyle/>
        <a:p>
          <a:endParaRPr lang="en-AU"/>
        </a:p>
      </dgm:t>
    </dgm:pt>
    <dgm:pt modelId="{BAA461A7-42A4-4BA0-9331-28D2556EC87C}" type="sibTrans" cxnId="{CC89C65D-4C99-4151-B34C-4AA2486FFA2D}">
      <dgm:prSet/>
      <dgm:spPr/>
      <dgm:t>
        <a:bodyPr/>
        <a:lstStyle/>
        <a:p>
          <a:endParaRPr lang="en-AU"/>
        </a:p>
      </dgm:t>
    </dgm:pt>
    <dgm:pt modelId="{23D90492-0A82-4EC8-B32C-7BDDF39FEBF6}">
      <dgm:prSet phldrT="[Text]"/>
      <dgm:spPr/>
      <dgm:t>
        <a:bodyPr/>
        <a:lstStyle/>
        <a:p>
          <a:r>
            <a:rPr lang="th-TH" dirty="0" smtClean="0"/>
            <a:t>ปัจจัยภายนอก</a:t>
          </a:r>
          <a:br>
            <a:rPr lang="th-TH" dirty="0" smtClean="0"/>
          </a:br>
          <a:r>
            <a:rPr lang="th-TH" dirty="0" smtClean="0"/>
            <a:t>(ปรโตโฆสะ)</a:t>
          </a:r>
          <a:endParaRPr lang="en-AU" dirty="0"/>
        </a:p>
      </dgm:t>
    </dgm:pt>
    <dgm:pt modelId="{7D0CEFC6-E4A2-41AA-A786-D7F8664C8486}" type="parTrans" cxnId="{497A214A-2889-49E1-8A11-89727642F2E1}">
      <dgm:prSet/>
      <dgm:spPr/>
      <dgm:t>
        <a:bodyPr/>
        <a:lstStyle/>
        <a:p>
          <a:endParaRPr lang="en-AU"/>
        </a:p>
      </dgm:t>
    </dgm:pt>
    <dgm:pt modelId="{C57AC7C6-D6B5-4A5C-AA37-36957DFDCD45}" type="sibTrans" cxnId="{497A214A-2889-49E1-8A11-89727642F2E1}">
      <dgm:prSet/>
      <dgm:spPr/>
      <dgm:t>
        <a:bodyPr/>
        <a:lstStyle/>
        <a:p>
          <a:endParaRPr lang="en-AU"/>
        </a:p>
      </dgm:t>
    </dgm:pt>
    <dgm:pt modelId="{8C2858BA-57DC-4499-BBDC-03EF90C2FA50}">
      <dgm:prSet phldrT="[Text]"/>
      <dgm:spPr/>
      <dgm:t>
        <a:bodyPr/>
        <a:lstStyle/>
        <a:p>
          <a:r>
            <a:rPr lang="th-TH" smtClean="0"/>
            <a:t>พ่อแม่ ครู อาจารย์ เพื่อน สื่อ แหล่งเรียนรู้ โรงเรียน เป็นต้น</a:t>
          </a:r>
          <a:endParaRPr lang="en-AU" dirty="0"/>
        </a:p>
      </dgm:t>
    </dgm:pt>
    <dgm:pt modelId="{4511DC7E-0ADE-4260-92AF-9582AE00E716}" type="parTrans" cxnId="{6E4AC830-5236-4AF6-992B-499BC8584CC2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AU"/>
        </a:p>
      </dgm:t>
    </dgm:pt>
    <dgm:pt modelId="{3C648B31-A99E-4748-B233-3EB093081F6C}" type="sibTrans" cxnId="{6E4AC830-5236-4AF6-992B-499BC8584CC2}">
      <dgm:prSet/>
      <dgm:spPr/>
      <dgm:t>
        <a:bodyPr/>
        <a:lstStyle/>
        <a:p>
          <a:endParaRPr lang="en-AU"/>
        </a:p>
      </dgm:t>
    </dgm:pt>
    <dgm:pt modelId="{EA583C2E-3C77-4358-950A-15C34635CE14}">
      <dgm:prSet phldrT="[Text]"/>
      <dgm:spPr/>
      <dgm:t>
        <a:bodyPr/>
        <a:lstStyle/>
        <a:p>
          <a:r>
            <a:rPr lang="th-TH" dirty="0" smtClean="0"/>
            <a:t>ปัจจัยภายใน</a:t>
          </a:r>
          <a:br>
            <a:rPr lang="th-TH" dirty="0" smtClean="0"/>
          </a:br>
          <a:r>
            <a:rPr lang="th-TH" dirty="0" smtClean="0"/>
            <a:t>(โยนิโสมนสิการ)</a:t>
          </a:r>
          <a:endParaRPr lang="en-AU" dirty="0"/>
        </a:p>
      </dgm:t>
    </dgm:pt>
    <dgm:pt modelId="{7CF952F6-1F36-4396-A785-9D00D7B0E64D}" type="parTrans" cxnId="{397A93CF-30FE-407C-983F-EA0E2BC4E321}">
      <dgm:prSet/>
      <dgm:spPr/>
      <dgm:t>
        <a:bodyPr/>
        <a:lstStyle/>
        <a:p>
          <a:endParaRPr lang="en-AU"/>
        </a:p>
      </dgm:t>
    </dgm:pt>
    <dgm:pt modelId="{8B3827DF-11EF-4292-8898-7C184258F535}" type="sibTrans" cxnId="{397A93CF-30FE-407C-983F-EA0E2BC4E321}">
      <dgm:prSet/>
      <dgm:spPr/>
      <dgm:t>
        <a:bodyPr/>
        <a:lstStyle/>
        <a:p>
          <a:endParaRPr lang="en-AU"/>
        </a:p>
      </dgm:t>
    </dgm:pt>
    <dgm:pt modelId="{993633E7-9081-40AB-9019-9403FAB83A1D}">
      <dgm:prSet phldrT="[Text]"/>
      <dgm:spPr/>
      <dgm:t>
        <a:bodyPr/>
        <a:lstStyle/>
        <a:p>
          <a:r>
            <a:rPr lang="th-TH" smtClean="0"/>
            <a:t>สติ ปัญญา ความคิด การแก้ปัญหา ความพยายาม</a:t>
          </a:r>
          <a:endParaRPr lang="en-AU" dirty="0"/>
        </a:p>
      </dgm:t>
    </dgm:pt>
    <dgm:pt modelId="{5E51C9DF-9998-49A0-BF30-EC36B060E6A6}" type="parTrans" cxnId="{F00C3591-E7B7-4130-BBC8-8C3BC2B8B761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AU"/>
        </a:p>
      </dgm:t>
    </dgm:pt>
    <dgm:pt modelId="{1BF283ED-50E1-4229-AFEC-165E33381D04}" type="sibTrans" cxnId="{F00C3591-E7B7-4130-BBC8-8C3BC2B8B761}">
      <dgm:prSet/>
      <dgm:spPr/>
      <dgm:t>
        <a:bodyPr/>
        <a:lstStyle/>
        <a:p>
          <a:endParaRPr lang="en-AU"/>
        </a:p>
      </dgm:t>
    </dgm:pt>
    <dgm:pt modelId="{37B30BB0-71EA-418B-B970-4D3F3E4192E2}" type="pres">
      <dgm:prSet presAssocID="{AA0A0676-A182-4F29-825D-7FD5CDA7BB8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D2AD7EA-E795-4991-B721-85B88CD172B5}" type="pres">
      <dgm:prSet presAssocID="{343E26B2-CB66-4937-9418-2CBEF35E1C0D}" presName="root1" presStyleCnt="0"/>
      <dgm:spPr/>
      <dgm:t>
        <a:bodyPr/>
        <a:lstStyle/>
        <a:p>
          <a:endParaRPr lang="th-TH"/>
        </a:p>
      </dgm:t>
    </dgm:pt>
    <dgm:pt modelId="{059B06D9-05F4-4690-AD20-428EF2E0C061}" type="pres">
      <dgm:prSet presAssocID="{343E26B2-CB66-4937-9418-2CBEF35E1C0D}" presName="LevelOneTextNode" presStyleLbl="node0" presStyleIdx="0" presStyleCnt="1" custScaleX="8179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E465D1D-501A-4492-A900-1B30F0390CAC}" type="pres">
      <dgm:prSet presAssocID="{343E26B2-CB66-4937-9418-2CBEF35E1C0D}" presName="level2hierChild" presStyleCnt="0"/>
      <dgm:spPr/>
      <dgm:t>
        <a:bodyPr/>
        <a:lstStyle/>
        <a:p>
          <a:endParaRPr lang="th-TH"/>
        </a:p>
      </dgm:t>
    </dgm:pt>
    <dgm:pt modelId="{CB922B64-E446-4345-A66F-988FD505E4A9}" type="pres">
      <dgm:prSet presAssocID="{7D0CEFC6-E4A2-41AA-A786-D7F8664C8486}" presName="conn2-1" presStyleLbl="parChTrans1D2" presStyleIdx="0" presStyleCnt="2"/>
      <dgm:spPr/>
      <dgm:t>
        <a:bodyPr/>
        <a:lstStyle/>
        <a:p>
          <a:endParaRPr lang="th-TH"/>
        </a:p>
      </dgm:t>
    </dgm:pt>
    <dgm:pt modelId="{E8A2BFE5-F702-45DE-8764-95955783DA3F}" type="pres">
      <dgm:prSet presAssocID="{7D0CEFC6-E4A2-41AA-A786-D7F8664C8486}" presName="connTx" presStyleLbl="parChTrans1D2" presStyleIdx="0" presStyleCnt="2"/>
      <dgm:spPr/>
      <dgm:t>
        <a:bodyPr/>
        <a:lstStyle/>
        <a:p>
          <a:endParaRPr lang="th-TH"/>
        </a:p>
      </dgm:t>
    </dgm:pt>
    <dgm:pt modelId="{1CC45D99-14AE-4A4A-908F-8B30D37B0049}" type="pres">
      <dgm:prSet presAssocID="{23D90492-0A82-4EC8-B32C-7BDDF39FEBF6}" presName="root2" presStyleCnt="0"/>
      <dgm:spPr/>
      <dgm:t>
        <a:bodyPr/>
        <a:lstStyle/>
        <a:p>
          <a:endParaRPr lang="th-TH"/>
        </a:p>
      </dgm:t>
    </dgm:pt>
    <dgm:pt modelId="{BB4E17D7-0758-4B35-975A-9F42F52F82BF}" type="pres">
      <dgm:prSet presAssocID="{23D90492-0A82-4EC8-B32C-7BDDF39FEBF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DAF62EF3-1F64-4170-9B7C-F84928D726F8}" type="pres">
      <dgm:prSet presAssocID="{23D90492-0A82-4EC8-B32C-7BDDF39FEBF6}" presName="level3hierChild" presStyleCnt="0"/>
      <dgm:spPr/>
      <dgm:t>
        <a:bodyPr/>
        <a:lstStyle/>
        <a:p>
          <a:endParaRPr lang="th-TH"/>
        </a:p>
      </dgm:t>
    </dgm:pt>
    <dgm:pt modelId="{663C0D28-9001-473B-9AB5-7F55118020BF}" type="pres">
      <dgm:prSet presAssocID="{4511DC7E-0ADE-4260-92AF-9582AE00E716}" presName="conn2-1" presStyleLbl="parChTrans1D3" presStyleIdx="0" presStyleCnt="2"/>
      <dgm:spPr/>
      <dgm:t>
        <a:bodyPr/>
        <a:lstStyle/>
        <a:p>
          <a:endParaRPr lang="th-TH"/>
        </a:p>
      </dgm:t>
    </dgm:pt>
    <dgm:pt modelId="{A6A31948-BFA8-4E3E-A8E7-B1650ED4CD6B}" type="pres">
      <dgm:prSet presAssocID="{4511DC7E-0ADE-4260-92AF-9582AE00E716}" presName="connTx" presStyleLbl="parChTrans1D3" presStyleIdx="0" presStyleCnt="2"/>
      <dgm:spPr/>
      <dgm:t>
        <a:bodyPr/>
        <a:lstStyle/>
        <a:p>
          <a:endParaRPr lang="th-TH"/>
        </a:p>
      </dgm:t>
    </dgm:pt>
    <dgm:pt modelId="{218E9BCB-0678-4E6A-9DC6-CBA095AD96BD}" type="pres">
      <dgm:prSet presAssocID="{8C2858BA-57DC-4499-BBDC-03EF90C2FA50}" presName="root2" presStyleCnt="0"/>
      <dgm:spPr/>
      <dgm:t>
        <a:bodyPr/>
        <a:lstStyle/>
        <a:p>
          <a:endParaRPr lang="th-TH"/>
        </a:p>
      </dgm:t>
    </dgm:pt>
    <dgm:pt modelId="{21D55A50-341A-4D1E-8817-ECB03B806ED3}" type="pres">
      <dgm:prSet presAssocID="{8C2858BA-57DC-4499-BBDC-03EF90C2FA50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FC1476AB-51BA-4110-871F-822E8CBFDE76}" type="pres">
      <dgm:prSet presAssocID="{8C2858BA-57DC-4499-BBDC-03EF90C2FA50}" presName="level3hierChild" presStyleCnt="0"/>
      <dgm:spPr/>
      <dgm:t>
        <a:bodyPr/>
        <a:lstStyle/>
        <a:p>
          <a:endParaRPr lang="th-TH"/>
        </a:p>
      </dgm:t>
    </dgm:pt>
    <dgm:pt modelId="{22F8C5AA-27FC-44A8-A146-2DDB0FE867D1}" type="pres">
      <dgm:prSet presAssocID="{7CF952F6-1F36-4396-A785-9D00D7B0E64D}" presName="conn2-1" presStyleLbl="parChTrans1D2" presStyleIdx="1" presStyleCnt="2"/>
      <dgm:spPr/>
      <dgm:t>
        <a:bodyPr/>
        <a:lstStyle/>
        <a:p>
          <a:endParaRPr lang="th-TH"/>
        </a:p>
      </dgm:t>
    </dgm:pt>
    <dgm:pt modelId="{F26FE0C8-1D77-4F90-9538-0811CA050EF6}" type="pres">
      <dgm:prSet presAssocID="{7CF952F6-1F36-4396-A785-9D00D7B0E64D}" presName="connTx" presStyleLbl="parChTrans1D2" presStyleIdx="1" presStyleCnt="2"/>
      <dgm:spPr/>
      <dgm:t>
        <a:bodyPr/>
        <a:lstStyle/>
        <a:p>
          <a:endParaRPr lang="th-TH"/>
        </a:p>
      </dgm:t>
    </dgm:pt>
    <dgm:pt modelId="{59648716-2FCE-46DF-AFEE-DC7077B344D8}" type="pres">
      <dgm:prSet presAssocID="{EA583C2E-3C77-4358-950A-15C34635CE14}" presName="root2" presStyleCnt="0"/>
      <dgm:spPr/>
      <dgm:t>
        <a:bodyPr/>
        <a:lstStyle/>
        <a:p>
          <a:endParaRPr lang="th-TH"/>
        </a:p>
      </dgm:t>
    </dgm:pt>
    <dgm:pt modelId="{D7363663-DCA1-4F11-A461-D52848192EF8}" type="pres">
      <dgm:prSet presAssocID="{EA583C2E-3C77-4358-950A-15C34635CE1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E073FA37-D93D-48E7-B222-60B16F3DCDDB}" type="pres">
      <dgm:prSet presAssocID="{EA583C2E-3C77-4358-950A-15C34635CE14}" presName="level3hierChild" presStyleCnt="0"/>
      <dgm:spPr/>
      <dgm:t>
        <a:bodyPr/>
        <a:lstStyle/>
        <a:p>
          <a:endParaRPr lang="th-TH"/>
        </a:p>
      </dgm:t>
    </dgm:pt>
    <dgm:pt modelId="{4B7588E9-CA31-4AEF-8547-4C921CE10B03}" type="pres">
      <dgm:prSet presAssocID="{5E51C9DF-9998-49A0-BF30-EC36B060E6A6}" presName="conn2-1" presStyleLbl="parChTrans1D3" presStyleIdx="1" presStyleCnt="2"/>
      <dgm:spPr/>
      <dgm:t>
        <a:bodyPr/>
        <a:lstStyle/>
        <a:p>
          <a:endParaRPr lang="th-TH"/>
        </a:p>
      </dgm:t>
    </dgm:pt>
    <dgm:pt modelId="{93A67BDE-7441-4BB0-96E4-90AA5980A4BC}" type="pres">
      <dgm:prSet presAssocID="{5E51C9DF-9998-49A0-BF30-EC36B060E6A6}" presName="connTx" presStyleLbl="parChTrans1D3" presStyleIdx="1" presStyleCnt="2"/>
      <dgm:spPr/>
      <dgm:t>
        <a:bodyPr/>
        <a:lstStyle/>
        <a:p>
          <a:endParaRPr lang="th-TH"/>
        </a:p>
      </dgm:t>
    </dgm:pt>
    <dgm:pt modelId="{080BC6C6-B48C-4176-820C-E46BA8000108}" type="pres">
      <dgm:prSet presAssocID="{993633E7-9081-40AB-9019-9403FAB83A1D}" presName="root2" presStyleCnt="0"/>
      <dgm:spPr/>
      <dgm:t>
        <a:bodyPr/>
        <a:lstStyle/>
        <a:p>
          <a:endParaRPr lang="th-TH"/>
        </a:p>
      </dgm:t>
    </dgm:pt>
    <dgm:pt modelId="{C652B322-B314-423E-9ADD-556729D5A9A2}" type="pres">
      <dgm:prSet presAssocID="{993633E7-9081-40AB-9019-9403FAB83A1D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FE126CCA-7482-4AFC-859F-F0345C6264A2}" type="pres">
      <dgm:prSet presAssocID="{993633E7-9081-40AB-9019-9403FAB83A1D}" presName="level3hierChild" presStyleCnt="0"/>
      <dgm:spPr/>
      <dgm:t>
        <a:bodyPr/>
        <a:lstStyle/>
        <a:p>
          <a:endParaRPr lang="th-TH"/>
        </a:p>
      </dgm:t>
    </dgm:pt>
  </dgm:ptLst>
  <dgm:cxnLst>
    <dgm:cxn modelId="{8B35D7A9-AEA1-4008-B632-25BE645D8BE7}" type="presOf" srcId="{7CF952F6-1F36-4396-A785-9D00D7B0E64D}" destId="{F26FE0C8-1D77-4F90-9538-0811CA050EF6}" srcOrd="1" destOrd="0" presId="urn:microsoft.com/office/officeart/2005/8/layout/hierarchy2"/>
    <dgm:cxn modelId="{C778888A-3A4C-4C4F-A227-EB08E1DBC1A3}" type="presOf" srcId="{343E26B2-CB66-4937-9418-2CBEF35E1C0D}" destId="{059B06D9-05F4-4690-AD20-428EF2E0C061}" srcOrd="0" destOrd="0" presId="urn:microsoft.com/office/officeart/2005/8/layout/hierarchy2"/>
    <dgm:cxn modelId="{E7918A81-2721-42AD-83C2-B0D0C27BE105}" type="presOf" srcId="{EA583C2E-3C77-4358-950A-15C34635CE14}" destId="{D7363663-DCA1-4F11-A461-D52848192EF8}" srcOrd="0" destOrd="0" presId="urn:microsoft.com/office/officeart/2005/8/layout/hierarchy2"/>
    <dgm:cxn modelId="{6E4AC830-5236-4AF6-992B-499BC8584CC2}" srcId="{23D90492-0A82-4EC8-B32C-7BDDF39FEBF6}" destId="{8C2858BA-57DC-4499-BBDC-03EF90C2FA50}" srcOrd="0" destOrd="0" parTransId="{4511DC7E-0ADE-4260-92AF-9582AE00E716}" sibTransId="{3C648B31-A99E-4748-B233-3EB093081F6C}"/>
    <dgm:cxn modelId="{A76D2A06-DB52-4B9A-A050-9FEA6A2D1863}" type="presOf" srcId="{5E51C9DF-9998-49A0-BF30-EC36B060E6A6}" destId="{4B7588E9-CA31-4AEF-8547-4C921CE10B03}" srcOrd="0" destOrd="0" presId="urn:microsoft.com/office/officeart/2005/8/layout/hierarchy2"/>
    <dgm:cxn modelId="{1EE270AE-0FF1-417B-96D1-C4D96BC85A39}" type="presOf" srcId="{4511DC7E-0ADE-4260-92AF-9582AE00E716}" destId="{A6A31948-BFA8-4E3E-A8E7-B1650ED4CD6B}" srcOrd="1" destOrd="0" presId="urn:microsoft.com/office/officeart/2005/8/layout/hierarchy2"/>
    <dgm:cxn modelId="{BFCC66F0-678F-4DD1-85F2-626CC69C1359}" type="presOf" srcId="{5E51C9DF-9998-49A0-BF30-EC36B060E6A6}" destId="{93A67BDE-7441-4BB0-96E4-90AA5980A4BC}" srcOrd="1" destOrd="0" presId="urn:microsoft.com/office/officeart/2005/8/layout/hierarchy2"/>
    <dgm:cxn modelId="{C331E2C5-C247-4C51-9CB0-1BCD4A91E0DA}" type="presOf" srcId="{7CF952F6-1F36-4396-A785-9D00D7B0E64D}" destId="{22F8C5AA-27FC-44A8-A146-2DDB0FE867D1}" srcOrd="0" destOrd="0" presId="urn:microsoft.com/office/officeart/2005/8/layout/hierarchy2"/>
    <dgm:cxn modelId="{F00C3591-E7B7-4130-BBC8-8C3BC2B8B761}" srcId="{EA583C2E-3C77-4358-950A-15C34635CE14}" destId="{993633E7-9081-40AB-9019-9403FAB83A1D}" srcOrd="0" destOrd="0" parTransId="{5E51C9DF-9998-49A0-BF30-EC36B060E6A6}" sibTransId="{1BF283ED-50E1-4229-AFEC-165E33381D04}"/>
    <dgm:cxn modelId="{47B50E16-CB3B-4E46-98A6-CED122A03673}" type="presOf" srcId="{23D90492-0A82-4EC8-B32C-7BDDF39FEBF6}" destId="{BB4E17D7-0758-4B35-975A-9F42F52F82BF}" srcOrd="0" destOrd="0" presId="urn:microsoft.com/office/officeart/2005/8/layout/hierarchy2"/>
    <dgm:cxn modelId="{E85827B8-517E-4161-9A0C-FF0EF927621E}" type="presOf" srcId="{7D0CEFC6-E4A2-41AA-A786-D7F8664C8486}" destId="{E8A2BFE5-F702-45DE-8764-95955783DA3F}" srcOrd="1" destOrd="0" presId="urn:microsoft.com/office/officeart/2005/8/layout/hierarchy2"/>
    <dgm:cxn modelId="{398B960A-AB15-4197-A3D3-00AF790EE4C6}" type="presOf" srcId="{8C2858BA-57DC-4499-BBDC-03EF90C2FA50}" destId="{21D55A50-341A-4D1E-8817-ECB03B806ED3}" srcOrd="0" destOrd="0" presId="urn:microsoft.com/office/officeart/2005/8/layout/hierarchy2"/>
    <dgm:cxn modelId="{CD81B6DF-FA43-4BF8-A695-71EB21FB211E}" type="presOf" srcId="{993633E7-9081-40AB-9019-9403FAB83A1D}" destId="{C652B322-B314-423E-9ADD-556729D5A9A2}" srcOrd="0" destOrd="0" presId="urn:microsoft.com/office/officeart/2005/8/layout/hierarchy2"/>
    <dgm:cxn modelId="{83E88647-9241-45ED-8C26-B8E18BAC5374}" type="presOf" srcId="{AA0A0676-A182-4F29-825D-7FD5CDA7BB8C}" destId="{37B30BB0-71EA-418B-B970-4D3F3E4192E2}" srcOrd="0" destOrd="0" presId="urn:microsoft.com/office/officeart/2005/8/layout/hierarchy2"/>
    <dgm:cxn modelId="{05EC419E-0FFE-4BC1-B719-45AD56F3A6F9}" type="presOf" srcId="{7D0CEFC6-E4A2-41AA-A786-D7F8664C8486}" destId="{CB922B64-E446-4345-A66F-988FD505E4A9}" srcOrd="0" destOrd="0" presId="urn:microsoft.com/office/officeart/2005/8/layout/hierarchy2"/>
    <dgm:cxn modelId="{397A93CF-30FE-407C-983F-EA0E2BC4E321}" srcId="{343E26B2-CB66-4937-9418-2CBEF35E1C0D}" destId="{EA583C2E-3C77-4358-950A-15C34635CE14}" srcOrd="1" destOrd="0" parTransId="{7CF952F6-1F36-4396-A785-9D00D7B0E64D}" sibTransId="{8B3827DF-11EF-4292-8898-7C184258F535}"/>
    <dgm:cxn modelId="{CC89C65D-4C99-4151-B34C-4AA2486FFA2D}" srcId="{AA0A0676-A182-4F29-825D-7FD5CDA7BB8C}" destId="{343E26B2-CB66-4937-9418-2CBEF35E1C0D}" srcOrd="0" destOrd="0" parTransId="{CB724DA1-CBA2-41C9-94DA-EDCDF33C529E}" sibTransId="{BAA461A7-42A4-4BA0-9331-28D2556EC87C}"/>
    <dgm:cxn modelId="{F32AF8CB-D50F-4062-998D-C5DD67B84ABB}" type="presOf" srcId="{4511DC7E-0ADE-4260-92AF-9582AE00E716}" destId="{663C0D28-9001-473B-9AB5-7F55118020BF}" srcOrd="0" destOrd="0" presId="urn:microsoft.com/office/officeart/2005/8/layout/hierarchy2"/>
    <dgm:cxn modelId="{497A214A-2889-49E1-8A11-89727642F2E1}" srcId="{343E26B2-CB66-4937-9418-2CBEF35E1C0D}" destId="{23D90492-0A82-4EC8-B32C-7BDDF39FEBF6}" srcOrd="0" destOrd="0" parTransId="{7D0CEFC6-E4A2-41AA-A786-D7F8664C8486}" sibTransId="{C57AC7C6-D6B5-4A5C-AA37-36957DFDCD45}"/>
    <dgm:cxn modelId="{9E0E136A-DC39-411C-815A-8AAB1AEC9B88}" type="presParOf" srcId="{37B30BB0-71EA-418B-B970-4D3F3E4192E2}" destId="{DD2AD7EA-E795-4991-B721-85B88CD172B5}" srcOrd="0" destOrd="0" presId="urn:microsoft.com/office/officeart/2005/8/layout/hierarchy2"/>
    <dgm:cxn modelId="{86184345-A70F-48C3-8AEF-F888BB2FFE50}" type="presParOf" srcId="{DD2AD7EA-E795-4991-B721-85B88CD172B5}" destId="{059B06D9-05F4-4690-AD20-428EF2E0C061}" srcOrd="0" destOrd="0" presId="urn:microsoft.com/office/officeart/2005/8/layout/hierarchy2"/>
    <dgm:cxn modelId="{A16B7BF8-19E8-4636-BE6D-8FF4111CB6D9}" type="presParOf" srcId="{DD2AD7EA-E795-4991-B721-85B88CD172B5}" destId="{AE465D1D-501A-4492-A900-1B30F0390CAC}" srcOrd="1" destOrd="0" presId="urn:microsoft.com/office/officeart/2005/8/layout/hierarchy2"/>
    <dgm:cxn modelId="{923B76AF-3221-4E7B-A161-A05E64EBEC74}" type="presParOf" srcId="{AE465D1D-501A-4492-A900-1B30F0390CAC}" destId="{CB922B64-E446-4345-A66F-988FD505E4A9}" srcOrd="0" destOrd="0" presId="urn:microsoft.com/office/officeart/2005/8/layout/hierarchy2"/>
    <dgm:cxn modelId="{1E954179-4AEA-476C-B321-9B00FBBDAC91}" type="presParOf" srcId="{CB922B64-E446-4345-A66F-988FD505E4A9}" destId="{E8A2BFE5-F702-45DE-8764-95955783DA3F}" srcOrd="0" destOrd="0" presId="urn:microsoft.com/office/officeart/2005/8/layout/hierarchy2"/>
    <dgm:cxn modelId="{12D392DF-50C2-4745-9570-AD79B326C895}" type="presParOf" srcId="{AE465D1D-501A-4492-A900-1B30F0390CAC}" destId="{1CC45D99-14AE-4A4A-908F-8B30D37B0049}" srcOrd="1" destOrd="0" presId="urn:microsoft.com/office/officeart/2005/8/layout/hierarchy2"/>
    <dgm:cxn modelId="{816086C0-9FD5-4876-87AE-272D6B9AADC7}" type="presParOf" srcId="{1CC45D99-14AE-4A4A-908F-8B30D37B0049}" destId="{BB4E17D7-0758-4B35-975A-9F42F52F82BF}" srcOrd="0" destOrd="0" presId="urn:microsoft.com/office/officeart/2005/8/layout/hierarchy2"/>
    <dgm:cxn modelId="{A5B966BA-4440-4E40-A094-F2142003ACB4}" type="presParOf" srcId="{1CC45D99-14AE-4A4A-908F-8B30D37B0049}" destId="{DAF62EF3-1F64-4170-9B7C-F84928D726F8}" srcOrd="1" destOrd="0" presId="urn:microsoft.com/office/officeart/2005/8/layout/hierarchy2"/>
    <dgm:cxn modelId="{2C5DAFAC-7B65-4465-8E70-D3A306EDCBCD}" type="presParOf" srcId="{DAF62EF3-1F64-4170-9B7C-F84928D726F8}" destId="{663C0D28-9001-473B-9AB5-7F55118020BF}" srcOrd="0" destOrd="0" presId="urn:microsoft.com/office/officeart/2005/8/layout/hierarchy2"/>
    <dgm:cxn modelId="{5AE972D7-7406-4501-89AB-9B876DF1AA8C}" type="presParOf" srcId="{663C0D28-9001-473B-9AB5-7F55118020BF}" destId="{A6A31948-BFA8-4E3E-A8E7-B1650ED4CD6B}" srcOrd="0" destOrd="0" presId="urn:microsoft.com/office/officeart/2005/8/layout/hierarchy2"/>
    <dgm:cxn modelId="{B78F4548-8985-45BB-92A4-B5087AEC83F4}" type="presParOf" srcId="{DAF62EF3-1F64-4170-9B7C-F84928D726F8}" destId="{218E9BCB-0678-4E6A-9DC6-CBA095AD96BD}" srcOrd="1" destOrd="0" presId="urn:microsoft.com/office/officeart/2005/8/layout/hierarchy2"/>
    <dgm:cxn modelId="{5DBC7E4B-A3E3-49F4-89BB-34FD9F6EE642}" type="presParOf" srcId="{218E9BCB-0678-4E6A-9DC6-CBA095AD96BD}" destId="{21D55A50-341A-4D1E-8817-ECB03B806ED3}" srcOrd="0" destOrd="0" presId="urn:microsoft.com/office/officeart/2005/8/layout/hierarchy2"/>
    <dgm:cxn modelId="{D752CCA7-7FB7-4242-9C47-E96281016145}" type="presParOf" srcId="{218E9BCB-0678-4E6A-9DC6-CBA095AD96BD}" destId="{FC1476AB-51BA-4110-871F-822E8CBFDE76}" srcOrd="1" destOrd="0" presId="urn:microsoft.com/office/officeart/2005/8/layout/hierarchy2"/>
    <dgm:cxn modelId="{F7383A4D-5511-470E-81B0-94DD864A6355}" type="presParOf" srcId="{AE465D1D-501A-4492-A900-1B30F0390CAC}" destId="{22F8C5AA-27FC-44A8-A146-2DDB0FE867D1}" srcOrd="2" destOrd="0" presId="urn:microsoft.com/office/officeart/2005/8/layout/hierarchy2"/>
    <dgm:cxn modelId="{CCBAD682-A2EF-47EA-8FAA-29E383187B48}" type="presParOf" srcId="{22F8C5AA-27FC-44A8-A146-2DDB0FE867D1}" destId="{F26FE0C8-1D77-4F90-9538-0811CA050EF6}" srcOrd="0" destOrd="0" presId="urn:microsoft.com/office/officeart/2005/8/layout/hierarchy2"/>
    <dgm:cxn modelId="{8FD610E3-0657-4C78-A92B-59602D6774EA}" type="presParOf" srcId="{AE465D1D-501A-4492-A900-1B30F0390CAC}" destId="{59648716-2FCE-46DF-AFEE-DC7077B344D8}" srcOrd="3" destOrd="0" presId="urn:microsoft.com/office/officeart/2005/8/layout/hierarchy2"/>
    <dgm:cxn modelId="{90D57A5F-E76A-4E38-AE88-50276CB5CED4}" type="presParOf" srcId="{59648716-2FCE-46DF-AFEE-DC7077B344D8}" destId="{D7363663-DCA1-4F11-A461-D52848192EF8}" srcOrd="0" destOrd="0" presId="urn:microsoft.com/office/officeart/2005/8/layout/hierarchy2"/>
    <dgm:cxn modelId="{ED01D739-A524-4FD4-BE09-BC352900CB60}" type="presParOf" srcId="{59648716-2FCE-46DF-AFEE-DC7077B344D8}" destId="{E073FA37-D93D-48E7-B222-60B16F3DCDDB}" srcOrd="1" destOrd="0" presId="urn:microsoft.com/office/officeart/2005/8/layout/hierarchy2"/>
    <dgm:cxn modelId="{D9A80303-A9A4-42C8-90C9-7AA84F069BE8}" type="presParOf" srcId="{E073FA37-D93D-48E7-B222-60B16F3DCDDB}" destId="{4B7588E9-CA31-4AEF-8547-4C921CE10B03}" srcOrd="0" destOrd="0" presId="urn:microsoft.com/office/officeart/2005/8/layout/hierarchy2"/>
    <dgm:cxn modelId="{2E017A15-63BE-4264-8620-68610B720963}" type="presParOf" srcId="{4B7588E9-CA31-4AEF-8547-4C921CE10B03}" destId="{93A67BDE-7441-4BB0-96E4-90AA5980A4BC}" srcOrd="0" destOrd="0" presId="urn:microsoft.com/office/officeart/2005/8/layout/hierarchy2"/>
    <dgm:cxn modelId="{D5B54AE2-1DCD-4D1F-955A-9FECA0D3B265}" type="presParOf" srcId="{E073FA37-D93D-48E7-B222-60B16F3DCDDB}" destId="{080BC6C6-B48C-4176-820C-E46BA8000108}" srcOrd="1" destOrd="0" presId="urn:microsoft.com/office/officeart/2005/8/layout/hierarchy2"/>
    <dgm:cxn modelId="{8B6AAE74-4D1E-4953-B342-155E66BBB623}" type="presParOf" srcId="{080BC6C6-B48C-4176-820C-E46BA8000108}" destId="{C652B322-B314-423E-9ADD-556729D5A9A2}" srcOrd="0" destOrd="0" presId="urn:microsoft.com/office/officeart/2005/8/layout/hierarchy2"/>
    <dgm:cxn modelId="{CE2D0A5B-7CDD-4CC2-8800-06CEF812280C}" type="presParOf" srcId="{080BC6C6-B48C-4176-820C-E46BA8000108}" destId="{FE126CCA-7482-4AFC-859F-F0345C6264A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42AC78-3CE7-4F21-879A-7D032BA44E8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44AC5366-07A9-4352-B11B-40B2103D3C8B}">
      <dgm:prSet phldrT="[Text]" custT="1"/>
      <dgm:spPr/>
      <dgm:t>
        <a:bodyPr/>
        <a:lstStyle/>
        <a:p>
          <a:r>
            <a:rPr lang="th-TH" sz="3200" dirty="0" smtClean="0">
              <a:latin typeface="Angsana New" pitchFamily="18" charset="-34"/>
              <a:cs typeface="Angsana New" pitchFamily="18" charset="-34"/>
            </a:rPr>
            <a:t>ขั้นเตรียมการ</a:t>
          </a:r>
          <a:endParaRPr lang="en-AU" sz="3200" dirty="0">
            <a:latin typeface="Angsana New" pitchFamily="18" charset="-34"/>
            <a:cs typeface="Angsana New" pitchFamily="18" charset="-34"/>
          </a:endParaRPr>
        </a:p>
      </dgm:t>
    </dgm:pt>
    <dgm:pt modelId="{B3A2D083-5B97-47EB-B49B-41C84BDE455F}" type="parTrans" cxnId="{8B5DA756-836E-4D1D-BB1A-8B28658E5292}">
      <dgm:prSet/>
      <dgm:spPr/>
      <dgm:t>
        <a:bodyPr/>
        <a:lstStyle/>
        <a:p>
          <a:endParaRPr lang="en-AU" sz="3200">
            <a:latin typeface="Angsana New" pitchFamily="18" charset="-34"/>
            <a:cs typeface="Angsana New" pitchFamily="18" charset="-34"/>
          </a:endParaRPr>
        </a:p>
      </dgm:t>
    </dgm:pt>
    <dgm:pt modelId="{C9B7D68B-7B40-4DCB-9C04-4D0235EBEB04}" type="sibTrans" cxnId="{8B5DA756-836E-4D1D-BB1A-8B28658E5292}">
      <dgm:prSet/>
      <dgm:spPr/>
      <dgm:t>
        <a:bodyPr/>
        <a:lstStyle/>
        <a:p>
          <a:endParaRPr lang="en-AU" sz="3200">
            <a:latin typeface="Angsana New" pitchFamily="18" charset="-34"/>
            <a:cs typeface="Angsana New" pitchFamily="18" charset="-34"/>
          </a:endParaRPr>
        </a:p>
      </dgm:t>
    </dgm:pt>
    <dgm:pt modelId="{D12BB63E-66B8-4B30-A51D-CC2BC5CD4436}">
      <dgm:prSet phldrT="[Text]" custT="1"/>
      <dgm:spPr/>
      <dgm:t>
        <a:bodyPr/>
        <a:lstStyle/>
        <a:p>
          <a:r>
            <a:rPr lang="th-TH" sz="3200" dirty="0" smtClean="0">
              <a:latin typeface="Angsana New" pitchFamily="18" charset="-34"/>
              <a:cs typeface="Angsana New" pitchFamily="18" charset="-34"/>
            </a:rPr>
            <a:t>ปรโตโฆสะ</a:t>
          </a:r>
          <a:endParaRPr lang="en-AU" sz="3200" dirty="0">
            <a:latin typeface="Angsana New" pitchFamily="18" charset="-34"/>
            <a:cs typeface="Angsana New" pitchFamily="18" charset="-34"/>
          </a:endParaRPr>
        </a:p>
      </dgm:t>
    </dgm:pt>
    <dgm:pt modelId="{81AF89DC-6EA8-4E1D-B4FF-D664305538E0}" type="parTrans" cxnId="{FB49E9C1-0F3B-4654-B59A-CDE68DA5A232}">
      <dgm:prSet/>
      <dgm:spPr/>
      <dgm:t>
        <a:bodyPr/>
        <a:lstStyle/>
        <a:p>
          <a:endParaRPr lang="en-AU" sz="3200">
            <a:latin typeface="Angsana New" pitchFamily="18" charset="-34"/>
            <a:cs typeface="Angsana New" pitchFamily="18" charset="-34"/>
          </a:endParaRPr>
        </a:p>
      </dgm:t>
    </dgm:pt>
    <dgm:pt modelId="{CE2D5594-A39B-4FDA-AB3F-D61715184EE1}" type="sibTrans" cxnId="{FB49E9C1-0F3B-4654-B59A-CDE68DA5A232}">
      <dgm:prSet/>
      <dgm:spPr/>
      <dgm:t>
        <a:bodyPr/>
        <a:lstStyle/>
        <a:p>
          <a:endParaRPr lang="en-AU" sz="3200">
            <a:latin typeface="Angsana New" pitchFamily="18" charset="-34"/>
            <a:cs typeface="Angsana New" pitchFamily="18" charset="-34"/>
          </a:endParaRPr>
        </a:p>
      </dgm:t>
    </dgm:pt>
    <dgm:pt modelId="{BB6E4209-DCE5-4379-8C98-8D1A04770849}">
      <dgm:prSet phldrT="[Text]" custT="1"/>
      <dgm:spPr/>
      <dgm:t>
        <a:bodyPr/>
        <a:lstStyle/>
        <a:p>
          <a:r>
            <a:rPr lang="th-TH" sz="3200" dirty="0" smtClean="0">
              <a:latin typeface="Angsana New" pitchFamily="18" charset="-34"/>
              <a:cs typeface="Angsana New" pitchFamily="18" charset="-34"/>
            </a:rPr>
            <a:t>โยนิโสมนสิการ</a:t>
          </a:r>
          <a:endParaRPr lang="en-AU" sz="3200" dirty="0">
            <a:latin typeface="Angsana New" pitchFamily="18" charset="-34"/>
            <a:cs typeface="Angsana New" pitchFamily="18" charset="-34"/>
          </a:endParaRPr>
        </a:p>
      </dgm:t>
    </dgm:pt>
    <dgm:pt modelId="{ADE4C295-656C-4A01-894E-8AAB9F3F697B}" type="parTrans" cxnId="{83A8F75E-E55E-4FB3-8B60-9BD9F6F45FEC}">
      <dgm:prSet/>
      <dgm:spPr/>
      <dgm:t>
        <a:bodyPr/>
        <a:lstStyle/>
        <a:p>
          <a:endParaRPr lang="en-AU" sz="3200">
            <a:latin typeface="Angsana New" pitchFamily="18" charset="-34"/>
            <a:cs typeface="Angsana New" pitchFamily="18" charset="-34"/>
          </a:endParaRPr>
        </a:p>
      </dgm:t>
    </dgm:pt>
    <dgm:pt modelId="{64E4EEB8-021D-4FFB-A079-54FFA6FCC612}" type="sibTrans" cxnId="{83A8F75E-E55E-4FB3-8B60-9BD9F6F45FEC}">
      <dgm:prSet/>
      <dgm:spPr/>
      <dgm:t>
        <a:bodyPr/>
        <a:lstStyle/>
        <a:p>
          <a:endParaRPr lang="en-AU" sz="3200">
            <a:latin typeface="Angsana New" pitchFamily="18" charset="-34"/>
            <a:cs typeface="Angsana New" pitchFamily="18" charset="-34"/>
          </a:endParaRPr>
        </a:p>
      </dgm:t>
    </dgm:pt>
    <dgm:pt modelId="{825DB7EC-1DB0-4746-85F7-13F9AB201926}">
      <dgm:prSet phldrT="[Text]" custT="1"/>
      <dgm:spPr/>
      <dgm:t>
        <a:bodyPr/>
        <a:lstStyle/>
        <a:p>
          <a:r>
            <a:rPr lang="th-TH" sz="3200" dirty="0" smtClean="0">
              <a:latin typeface="Angsana New" pitchFamily="18" charset="-34"/>
              <a:cs typeface="Angsana New" pitchFamily="18" charset="-34"/>
            </a:rPr>
            <a:t>กระบวนการศึกษา</a:t>
          </a:r>
          <a:endParaRPr lang="en-AU" sz="3200" dirty="0">
            <a:latin typeface="Angsana New" pitchFamily="18" charset="-34"/>
            <a:cs typeface="Angsana New" pitchFamily="18" charset="-34"/>
          </a:endParaRPr>
        </a:p>
      </dgm:t>
    </dgm:pt>
    <dgm:pt modelId="{7BCE0BEE-4543-4043-852C-F5A6B83D13DA}" type="parTrans" cxnId="{71CA9958-BAF5-4D64-AC36-41D5250408FB}">
      <dgm:prSet/>
      <dgm:spPr/>
      <dgm:t>
        <a:bodyPr/>
        <a:lstStyle/>
        <a:p>
          <a:endParaRPr lang="en-AU" sz="3200">
            <a:latin typeface="Angsana New" pitchFamily="18" charset="-34"/>
            <a:cs typeface="Angsana New" pitchFamily="18" charset="-34"/>
          </a:endParaRPr>
        </a:p>
      </dgm:t>
    </dgm:pt>
    <dgm:pt modelId="{F415D508-171D-4BDC-B20A-914959BAD45A}" type="sibTrans" cxnId="{71CA9958-BAF5-4D64-AC36-41D5250408FB}">
      <dgm:prSet/>
      <dgm:spPr/>
      <dgm:t>
        <a:bodyPr/>
        <a:lstStyle/>
        <a:p>
          <a:endParaRPr lang="en-AU" sz="3200">
            <a:latin typeface="Angsana New" pitchFamily="18" charset="-34"/>
            <a:cs typeface="Angsana New" pitchFamily="18" charset="-34"/>
          </a:endParaRPr>
        </a:p>
      </dgm:t>
    </dgm:pt>
    <dgm:pt modelId="{5DCB59E5-6319-406A-B7AE-225636617711}">
      <dgm:prSet phldrT="[Text]" custT="1"/>
      <dgm:spPr/>
      <dgm:t>
        <a:bodyPr/>
        <a:lstStyle/>
        <a:p>
          <a:r>
            <a:rPr lang="th-TH" sz="3200" dirty="0" smtClean="0">
              <a:latin typeface="Angsana New" pitchFamily="18" charset="-34"/>
              <a:cs typeface="Angsana New" pitchFamily="18" charset="-34"/>
            </a:rPr>
            <a:t>อธิศีลสิกขา</a:t>
          </a:r>
          <a:endParaRPr lang="en-AU" sz="3200" dirty="0">
            <a:latin typeface="Angsana New" pitchFamily="18" charset="-34"/>
            <a:cs typeface="Angsana New" pitchFamily="18" charset="-34"/>
          </a:endParaRPr>
        </a:p>
      </dgm:t>
    </dgm:pt>
    <dgm:pt modelId="{F9C0D3FA-44AA-4744-95B7-406F3D6AF8F7}" type="parTrans" cxnId="{DE44866A-F90C-4EF8-9F97-8A5BD712ADEC}">
      <dgm:prSet/>
      <dgm:spPr/>
      <dgm:t>
        <a:bodyPr/>
        <a:lstStyle/>
        <a:p>
          <a:endParaRPr lang="en-AU" sz="3200">
            <a:latin typeface="Angsana New" pitchFamily="18" charset="-34"/>
            <a:cs typeface="Angsana New" pitchFamily="18" charset="-34"/>
          </a:endParaRPr>
        </a:p>
      </dgm:t>
    </dgm:pt>
    <dgm:pt modelId="{DCADF630-E5F1-4096-A832-BCB06A4BBB38}" type="sibTrans" cxnId="{DE44866A-F90C-4EF8-9F97-8A5BD712ADEC}">
      <dgm:prSet/>
      <dgm:spPr/>
      <dgm:t>
        <a:bodyPr/>
        <a:lstStyle/>
        <a:p>
          <a:endParaRPr lang="en-AU" sz="3200">
            <a:latin typeface="Angsana New" pitchFamily="18" charset="-34"/>
            <a:cs typeface="Angsana New" pitchFamily="18" charset="-34"/>
          </a:endParaRPr>
        </a:p>
      </dgm:t>
    </dgm:pt>
    <dgm:pt modelId="{3A5F039D-144F-4277-ACC4-D06BC8880996}">
      <dgm:prSet phldrT="[Text]" custT="1"/>
      <dgm:spPr/>
      <dgm:t>
        <a:bodyPr/>
        <a:lstStyle/>
        <a:p>
          <a:r>
            <a:rPr lang="th-TH" sz="3200" dirty="0" smtClean="0">
              <a:latin typeface="Angsana New" pitchFamily="18" charset="-34"/>
              <a:cs typeface="Angsana New" pitchFamily="18" charset="-34"/>
            </a:rPr>
            <a:t>อธิจิตสิกขา</a:t>
          </a:r>
          <a:endParaRPr lang="en-AU" sz="3200" dirty="0">
            <a:latin typeface="Angsana New" pitchFamily="18" charset="-34"/>
            <a:cs typeface="Angsana New" pitchFamily="18" charset="-34"/>
          </a:endParaRPr>
        </a:p>
      </dgm:t>
    </dgm:pt>
    <dgm:pt modelId="{8C0A8D85-3A2D-4DDD-9E3F-754593BFC04B}" type="parTrans" cxnId="{03AA04E7-031A-4E20-9692-1D9DC64D9F12}">
      <dgm:prSet/>
      <dgm:spPr/>
      <dgm:t>
        <a:bodyPr/>
        <a:lstStyle/>
        <a:p>
          <a:endParaRPr lang="en-AU" sz="3200">
            <a:latin typeface="Angsana New" pitchFamily="18" charset="-34"/>
            <a:cs typeface="Angsana New" pitchFamily="18" charset="-34"/>
          </a:endParaRPr>
        </a:p>
      </dgm:t>
    </dgm:pt>
    <dgm:pt modelId="{B6118DFC-CB63-4850-8A13-612BAE5EF65A}" type="sibTrans" cxnId="{03AA04E7-031A-4E20-9692-1D9DC64D9F12}">
      <dgm:prSet/>
      <dgm:spPr/>
      <dgm:t>
        <a:bodyPr/>
        <a:lstStyle/>
        <a:p>
          <a:endParaRPr lang="en-AU" sz="3200">
            <a:latin typeface="Angsana New" pitchFamily="18" charset="-34"/>
            <a:cs typeface="Angsana New" pitchFamily="18" charset="-34"/>
          </a:endParaRPr>
        </a:p>
      </dgm:t>
    </dgm:pt>
    <dgm:pt modelId="{5AF7004C-6F3C-452F-A0BC-172029127477}">
      <dgm:prSet phldrT="[Text]" custT="1"/>
      <dgm:spPr/>
      <dgm:t>
        <a:bodyPr/>
        <a:lstStyle/>
        <a:p>
          <a:r>
            <a:rPr lang="th-TH" sz="3200" dirty="0" smtClean="0">
              <a:latin typeface="Angsana New" pitchFamily="18" charset="-34"/>
              <a:cs typeface="Angsana New" pitchFamily="18" charset="-34"/>
            </a:rPr>
            <a:t>เป้าหมายศึกษา</a:t>
          </a:r>
          <a:endParaRPr lang="en-AU" sz="3200" dirty="0">
            <a:latin typeface="Angsana New" pitchFamily="18" charset="-34"/>
            <a:cs typeface="Angsana New" pitchFamily="18" charset="-34"/>
          </a:endParaRPr>
        </a:p>
      </dgm:t>
    </dgm:pt>
    <dgm:pt modelId="{C69C10D1-5751-48FC-A0F0-CFBECAD1D611}" type="parTrans" cxnId="{1B4687B6-B697-4C91-9ED3-05B8DA573EA8}">
      <dgm:prSet/>
      <dgm:spPr/>
      <dgm:t>
        <a:bodyPr/>
        <a:lstStyle/>
        <a:p>
          <a:endParaRPr lang="en-AU" sz="3200">
            <a:latin typeface="Angsana New" pitchFamily="18" charset="-34"/>
            <a:cs typeface="Angsana New" pitchFamily="18" charset="-34"/>
          </a:endParaRPr>
        </a:p>
      </dgm:t>
    </dgm:pt>
    <dgm:pt modelId="{3EF90E3A-5A19-4E70-A0AA-FDE4EFCC1957}" type="sibTrans" cxnId="{1B4687B6-B697-4C91-9ED3-05B8DA573EA8}">
      <dgm:prSet/>
      <dgm:spPr/>
      <dgm:t>
        <a:bodyPr/>
        <a:lstStyle/>
        <a:p>
          <a:endParaRPr lang="en-AU" sz="3200">
            <a:latin typeface="Angsana New" pitchFamily="18" charset="-34"/>
            <a:cs typeface="Angsana New" pitchFamily="18" charset="-34"/>
          </a:endParaRPr>
        </a:p>
      </dgm:t>
    </dgm:pt>
    <dgm:pt modelId="{D56FC6EF-5C5E-4643-8F48-06017E758C80}">
      <dgm:prSet phldrT="[Text]" custT="1"/>
      <dgm:spPr/>
      <dgm:t>
        <a:bodyPr/>
        <a:lstStyle/>
        <a:p>
          <a:r>
            <a:rPr lang="th-TH" sz="3200" dirty="0" smtClean="0">
              <a:latin typeface="Angsana New" pitchFamily="18" charset="-34"/>
              <a:cs typeface="Angsana New" pitchFamily="18" charset="-34"/>
            </a:rPr>
            <a:t>กายภาวนา</a:t>
          </a:r>
          <a:endParaRPr lang="en-AU" sz="3200" dirty="0">
            <a:latin typeface="Angsana New" pitchFamily="18" charset="-34"/>
            <a:cs typeface="Angsana New" pitchFamily="18" charset="-34"/>
          </a:endParaRPr>
        </a:p>
      </dgm:t>
    </dgm:pt>
    <dgm:pt modelId="{CCB213D2-BAFD-4BBC-85FA-6B3F10A9ED23}" type="parTrans" cxnId="{4ED379A8-95D6-495C-BED6-1DA0AF894144}">
      <dgm:prSet/>
      <dgm:spPr/>
      <dgm:t>
        <a:bodyPr/>
        <a:lstStyle/>
        <a:p>
          <a:endParaRPr lang="en-AU" sz="3200">
            <a:latin typeface="Angsana New" pitchFamily="18" charset="-34"/>
            <a:cs typeface="Angsana New" pitchFamily="18" charset="-34"/>
          </a:endParaRPr>
        </a:p>
      </dgm:t>
    </dgm:pt>
    <dgm:pt modelId="{8B88F0D3-14DF-4FA2-993C-8F84966D5333}" type="sibTrans" cxnId="{4ED379A8-95D6-495C-BED6-1DA0AF894144}">
      <dgm:prSet/>
      <dgm:spPr/>
      <dgm:t>
        <a:bodyPr/>
        <a:lstStyle/>
        <a:p>
          <a:endParaRPr lang="en-AU" sz="3200">
            <a:latin typeface="Angsana New" pitchFamily="18" charset="-34"/>
            <a:cs typeface="Angsana New" pitchFamily="18" charset="-34"/>
          </a:endParaRPr>
        </a:p>
      </dgm:t>
    </dgm:pt>
    <dgm:pt modelId="{4036FEC0-27A8-48B8-9276-7CD63EC5F8BD}">
      <dgm:prSet phldrT="[Text]" custT="1"/>
      <dgm:spPr/>
      <dgm:t>
        <a:bodyPr/>
        <a:lstStyle/>
        <a:p>
          <a:r>
            <a:rPr lang="th-TH" sz="3200" dirty="0" smtClean="0">
              <a:latin typeface="Angsana New" pitchFamily="18" charset="-34"/>
              <a:cs typeface="Angsana New" pitchFamily="18" charset="-34"/>
            </a:rPr>
            <a:t>ศีลภาวนา</a:t>
          </a:r>
          <a:endParaRPr lang="en-AU" sz="3200" dirty="0">
            <a:latin typeface="Angsana New" pitchFamily="18" charset="-34"/>
            <a:cs typeface="Angsana New" pitchFamily="18" charset="-34"/>
          </a:endParaRPr>
        </a:p>
      </dgm:t>
    </dgm:pt>
    <dgm:pt modelId="{FFFDA225-0A04-48E2-A339-B893319AD84B}" type="parTrans" cxnId="{E47F9410-79F6-4064-A37C-3D1AE11C3599}">
      <dgm:prSet/>
      <dgm:spPr/>
      <dgm:t>
        <a:bodyPr/>
        <a:lstStyle/>
        <a:p>
          <a:endParaRPr lang="en-AU" sz="3200">
            <a:latin typeface="Angsana New" pitchFamily="18" charset="-34"/>
            <a:cs typeface="Angsana New" pitchFamily="18" charset="-34"/>
          </a:endParaRPr>
        </a:p>
      </dgm:t>
    </dgm:pt>
    <dgm:pt modelId="{9C3AC3BB-236D-46E1-AB0F-A108BCF8C363}" type="sibTrans" cxnId="{E47F9410-79F6-4064-A37C-3D1AE11C3599}">
      <dgm:prSet/>
      <dgm:spPr/>
      <dgm:t>
        <a:bodyPr/>
        <a:lstStyle/>
        <a:p>
          <a:endParaRPr lang="en-AU" sz="3200">
            <a:latin typeface="Angsana New" pitchFamily="18" charset="-34"/>
            <a:cs typeface="Angsana New" pitchFamily="18" charset="-34"/>
          </a:endParaRPr>
        </a:p>
      </dgm:t>
    </dgm:pt>
    <dgm:pt modelId="{8A0740AA-A394-42AB-A279-852CFD62E9B8}">
      <dgm:prSet phldrT="[Text]" custT="1"/>
      <dgm:spPr/>
      <dgm:t>
        <a:bodyPr/>
        <a:lstStyle/>
        <a:p>
          <a:r>
            <a:rPr lang="th-TH" sz="3200" dirty="0" smtClean="0">
              <a:latin typeface="Angsana New" pitchFamily="18" charset="-34"/>
              <a:cs typeface="Angsana New" pitchFamily="18" charset="-34"/>
            </a:rPr>
            <a:t>อธิปัญญาสิกขา</a:t>
          </a:r>
          <a:endParaRPr lang="en-AU" sz="3200" dirty="0">
            <a:latin typeface="Angsana New" pitchFamily="18" charset="-34"/>
            <a:cs typeface="Angsana New" pitchFamily="18" charset="-34"/>
          </a:endParaRPr>
        </a:p>
      </dgm:t>
    </dgm:pt>
    <dgm:pt modelId="{A6869066-AC94-4454-8061-99B299D59518}" type="parTrans" cxnId="{E04C427B-697A-4485-9EB7-F9E11B3687C4}">
      <dgm:prSet/>
      <dgm:spPr/>
      <dgm:t>
        <a:bodyPr/>
        <a:lstStyle/>
        <a:p>
          <a:endParaRPr lang="en-AU" sz="3200">
            <a:latin typeface="Angsana New" pitchFamily="18" charset="-34"/>
            <a:cs typeface="Angsana New" pitchFamily="18" charset="-34"/>
          </a:endParaRPr>
        </a:p>
      </dgm:t>
    </dgm:pt>
    <dgm:pt modelId="{DFA5F734-736D-410D-B42D-5DEFDDB65B84}" type="sibTrans" cxnId="{E04C427B-697A-4485-9EB7-F9E11B3687C4}">
      <dgm:prSet/>
      <dgm:spPr/>
      <dgm:t>
        <a:bodyPr/>
        <a:lstStyle/>
        <a:p>
          <a:endParaRPr lang="en-AU" sz="3200">
            <a:latin typeface="Angsana New" pitchFamily="18" charset="-34"/>
            <a:cs typeface="Angsana New" pitchFamily="18" charset="-34"/>
          </a:endParaRPr>
        </a:p>
      </dgm:t>
    </dgm:pt>
    <dgm:pt modelId="{A3C16785-31E1-4F34-B42E-734CFD313C71}">
      <dgm:prSet phldrT="[Text]" custT="1"/>
      <dgm:spPr/>
      <dgm:t>
        <a:bodyPr/>
        <a:lstStyle/>
        <a:p>
          <a:r>
            <a:rPr lang="th-TH" sz="3200" dirty="0" smtClean="0">
              <a:latin typeface="Angsana New" pitchFamily="18" charset="-34"/>
              <a:cs typeface="Angsana New" pitchFamily="18" charset="-34"/>
            </a:rPr>
            <a:t>จิตภาวนา</a:t>
          </a:r>
          <a:endParaRPr lang="en-AU" sz="3200" dirty="0">
            <a:latin typeface="Angsana New" pitchFamily="18" charset="-34"/>
            <a:cs typeface="Angsana New" pitchFamily="18" charset="-34"/>
          </a:endParaRPr>
        </a:p>
      </dgm:t>
    </dgm:pt>
    <dgm:pt modelId="{0E9C3C74-534C-4E86-B982-0FED5B201159}" type="parTrans" cxnId="{5D32DE42-E10B-4ECB-875B-8B6B23A2F4A1}">
      <dgm:prSet/>
      <dgm:spPr/>
      <dgm:t>
        <a:bodyPr/>
        <a:lstStyle/>
        <a:p>
          <a:endParaRPr lang="en-AU" sz="3200">
            <a:latin typeface="Angsana New" pitchFamily="18" charset="-34"/>
            <a:cs typeface="Angsana New" pitchFamily="18" charset="-34"/>
          </a:endParaRPr>
        </a:p>
      </dgm:t>
    </dgm:pt>
    <dgm:pt modelId="{12F51146-3269-4E2C-BB58-7AE82D7EFF70}" type="sibTrans" cxnId="{5D32DE42-E10B-4ECB-875B-8B6B23A2F4A1}">
      <dgm:prSet/>
      <dgm:spPr/>
      <dgm:t>
        <a:bodyPr/>
        <a:lstStyle/>
        <a:p>
          <a:endParaRPr lang="en-AU" sz="3200">
            <a:latin typeface="Angsana New" pitchFamily="18" charset="-34"/>
            <a:cs typeface="Angsana New" pitchFamily="18" charset="-34"/>
          </a:endParaRPr>
        </a:p>
      </dgm:t>
    </dgm:pt>
    <dgm:pt modelId="{D5831761-4DBA-4504-B451-2CB17C12C484}">
      <dgm:prSet phldrT="[Text]" custT="1"/>
      <dgm:spPr/>
      <dgm:t>
        <a:bodyPr/>
        <a:lstStyle/>
        <a:p>
          <a:r>
            <a:rPr lang="th-TH" sz="3200" dirty="0" smtClean="0">
              <a:latin typeface="Angsana New" pitchFamily="18" charset="-34"/>
              <a:cs typeface="Angsana New" pitchFamily="18" charset="-34"/>
            </a:rPr>
            <a:t>ปัญญาภาวนา</a:t>
          </a:r>
          <a:endParaRPr lang="en-AU" sz="3200" dirty="0">
            <a:latin typeface="Angsana New" pitchFamily="18" charset="-34"/>
            <a:cs typeface="Angsana New" pitchFamily="18" charset="-34"/>
          </a:endParaRPr>
        </a:p>
      </dgm:t>
    </dgm:pt>
    <dgm:pt modelId="{E2F43488-8360-4109-80E7-8E11EEB713F4}" type="parTrans" cxnId="{BE89C635-160A-465D-88BA-F2909979C04A}">
      <dgm:prSet/>
      <dgm:spPr/>
      <dgm:t>
        <a:bodyPr/>
        <a:lstStyle/>
        <a:p>
          <a:endParaRPr lang="en-AU" sz="3200">
            <a:latin typeface="Angsana New" pitchFamily="18" charset="-34"/>
            <a:cs typeface="Angsana New" pitchFamily="18" charset="-34"/>
          </a:endParaRPr>
        </a:p>
      </dgm:t>
    </dgm:pt>
    <dgm:pt modelId="{5CE8F193-50E4-46D6-BD50-C422C8D239EF}" type="sibTrans" cxnId="{BE89C635-160A-465D-88BA-F2909979C04A}">
      <dgm:prSet/>
      <dgm:spPr/>
      <dgm:t>
        <a:bodyPr/>
        <a:lstStyle/>
        <a:p>
          <a:endParaRPr lang="en-AU" sz="3200">
            <a:latin typeface="Angsana New" pitchFamily="18" charset="-34"/>
            <a:cs typeface="Angsana New" pitchFamily="18" charset="-34"/>
          </a:endParaRPr>
        </a:p>
      </dgm:t>
    </dgm:pt>
    <dgm:pt modelId="{7B0F67B1-7E04-470F-8548-D0231298452B}" type="pres">
      <dgm:prSet presAssocID="{DD42AC78-3CE7-4F21-879A-7D032BA44E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4F4B3D7-8C04-47AA-8BF8-FE416A9D6E0A}" type="pres">
      <dgm:prSet presAssocID="{44AC5366-07A9-4352-B11B-40B2103D3C8B}" presName="composite" presStyleCnt="0"/>
      <dgm:spPr/>
      <dgm:t>
        <a:bodyPr/>
        <a:lstStyle/>
        <a:p>
          <a:endParaRPr lang="th-TH"/>
        </a:p>
      </dgm:t>
    </dgm:pt>
    <dgm:pt modelId="{4EDB5F00-90A0-4E80-B9B9-A0A0946F5EFC}" type="pres">
      <dgm:prSet presAssocID="{44AC5366-07A9-4352-B11B-40B2103D3C8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42D40C3-A20C-407E-A2C6-615583143181}" type="pres">
      <dgm:prSet presAssocID="{44AC5366-07A9-4352-B11B-40B2103D3C8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4A6D8DE-6EF7-4BD5-A745-995D57FEDD5A}" type="pres">
      <dgm:prSet presAssocID="{C9B7D68B-7B40-4DCB-9C04-4D0235EBEB04}" presName="space" presStyleCnt="0"/>
      <dgm:spPr/>
      <dgm:t>
        <a:bodyPr/>
        <a:lstStyle/>
        <a:p>
          <a:endParaRPr lang="th-TH"/>
        </a:p>
      </dgm:t>
    </dgm:pt>
    <dgm:pt modelId="{7FBBC70B-A2E6-40CF-8BEB-8F1A09A5943B}" type="pres">
      <dgm:prSet presAssocID="{825DB7EC-1DB0-4746-85F7-13F9AB201926}" presName="composite" presStyleCnt="0"/>
      <dgm:spPr/>
      <dgm:t>
        <a:bodyPr/>
        <a:lstStyle/>
        <a:p>
          <a:endParaRPr lang="th-TH"/>
        </a:p>
      </dgm:t>
    </dgm:pt>
    <dgm:pt modelId="{BC28B133-62F0-4166-AE56-604D4229C998}" type="pres">
      <dgm:prSet presAssocID="{825DB7EC-1DB0-4746-85F7-13F9AB20192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FBA7517-DD13-4BEA-92ED-B6F9809FA2A9}" type="pres">
      <dgm:prSet presAssocID="{825DB7EC-1DB0-4746-85F7-13F9AB20192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63953BF-4EA7-4E59-B088-25091F87C8D4}" type="pres">
      <dgm:prSet presAssocID="{F415D508-171D-4BDC-B20A-914959BAD45A}" presName="space" presStyleCnt="0"/>
      <dgm:spPr/>
      <dgm:t>
        <a:bodyPr/>
        <a:lstStyle/>
        <a:p>
          <a:endParaRPr lang="th-TH"/>
        </a:p>
      </dgm:t>
    </dgm:pt>
    <dgm:pt modelId="{5854C25B-48A4-48BC-B3E1-ADB339166F13}" type="pres">
      <dgm:prSet presAssocID="{5AF7004C-6F3C-452F-A0BC-172029127477}" presName="composite" presStyleCnt="0"/>
      <dgm:spPr/>
      <dgm:t>
        <a:bodyPr/>
        <a:lstStyle/>
        <a:p>
          <a:endParaRPr lang="th-TH"/>
        </a:p>
      </dgm:t>
    </dgm:pt>
    <dgm:pt modelId="{4AB2AA21-FC69-4014-B69F-F294819C01E1}" type="pres">
      <dgm:prSet presAssocID="{5AF7004C-6F3C-452F-A0BC-17202912747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28CB4F4-017F-44C0-ABC7-EBE7F00B446F}" type="pres">
      <dgm:prSet presAssocID="{5AF7004C-6F3C-452F-A0BC-17202912747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B5DA756-836E-4D1D-BB1A-8B28658E5292}" srcId="{DD42AC78-3CE7-4F21-879A-7D032BA44E8F}" destId="{44AC5366-07A9-4352-B11B-40B2103D3C8B}" srcOrd="0" destOrd="0" parTransId="{B3A2D083-5B97-47EB-B49B-41C84BDE455F}" sibTransId="{C9B7D68B-7B40-4DCB-9C04-4D0235EBEB04}"/>
    <dgm:cxn modelId="{4BE6DF56-9518-41BE-9C09-0813226A5AB5}" type="presOf" srcId="{825DB7EC-1DB0-4746-85F7-13F9AB201926}" destId="{BC28B133-62F0-4166-AE56-604D4229C998}" srcOrd="0" destOrd="0" presId="urn:microsoft.com/office/officeart/2005/8/layout/hList1"/>
    <dgm:cxn modelId="{E04C427B-697A-4485-9EB7-F9E11B3687C4}" srcId="{825DB7EC-1DB0-4746-85F7-13F9AB201926}" destId="{8A0740AA-A394-42AB-A279-852CFD62E9B8}" srcOrd="2" destOrd="0" parTransId="{A6869066-AC94-4454-8061-99B299D59518}" sibTransId="{DFA5F734-736D-410D-B42D-5DEFDDB65B84}"/>
    <dgm:cxn modelId="{DE44866A-F90C-4EF8-9F97-8A5BD712ADEC}" srcId="{825DB7EC-1DB0-4746-85F7-13F9AB201926}" destId="{5DCB59E5-6319-406A-B7AE-225636617711}" srcOrd="0" destOrd="0" parTransId="{F9C0D3FA-44AA-4744-95B7-406F3D6AF8F7}" sibTransId="{DCADF630-E5F1-4096-A832-BCB06A4BBB38}"/>
    <dgm:cxn modelId="{D503E995-4148-4C6B-9A43-786620C3D189}" type="presOf" srcId="{44AC5366-07A9-4352-B11B-40B2103D3C8B}" destId="{4EDB5F00-90A0-4E80-B9B9-A0A0946F5EFC}" srcOrd="0" destOrd="0" presId="urn:microsoft.com/office/officeart/2005/8/layout/hList1"/>
    <dgm:cxn modelId="{4ED379A8-95D6-495C-BED6-1DA0AF894144}" srcId="{5AF7004C-6F3C-452F-A0BC-172029127477}" destId="{D56FC6EF-5C5E-4643-8F48-06017E758C80}" srcOrd="0" destOrd="0" parTransId="{CCB213D2-BAFD-4BBC-85FA-6B3F10A9ED23}" sibTransId="{8B88F0D3-14DF-4FA2-993C-8F84966D5333}"/>
    <dgm:cxn modelId="{BE89C635-160A-465D-88BA-F2909979C04A}" srcId="{5AF7004C-6F3C-452F-A0BC-172029127477}" destId="{D5831761-4DBA-4504-B451-2CB17C12C484}" srcOrd="3" destOrd="0" parTransId="{E2F43488-8360-4109-80E7-8E11EEB713F4}" sibTransId="{5CE8F193-50E4-46D6-BD50-C422C8D239EF}"/>
    <dgm:cxn modelId="{0983E61B-11C6-41E9-9DF0-6D927C3DDFB0}" type="presOf" srcId="{D56FC6EF-5C5E-4643-8F48-06017E758C80}" destId="{A28CB4F4-017F-44C0-ABC7-EBE7F00B446F}" srcOrd="0" destOrd="0" presId="urn:microsoft.com/office/officeart/2005/8/layout/hList1"/>
    <dgm:cxn modelId="{1B4687B6-B697-4C91-9ED3-05B8DA573EA8}" srcId="{DD42AC78-3CE7-4F21-879A-7D032BA44E8F}" destId="{5AF7004C-6F3C-452F-A0BC-172029127477}" srcOrd="2" destOrd="0" parTransId="{C69C10D1-5751-48FC-A0F0-CFBECAD1D611}" sibTransId="{3EF90E3A-5A19-4E70-A0AA-FDE4EFCC1957}"/>
    <dgm:cxn modelId="{03AA04E7-031A-4E20-9692-1D9DC64D9F12}" srcId="{825DB7EC-1DB0-4746-85F7-13F9AB201926}" destId="{3A5F039D-144F-4277-ACC4-D06BC8880996}" srcOrd="1" destOrd="0" parTransId="{8C0A8D85-3A2D-4DDD-9E3F-754593BFC04B}" sibTransId="{B6118DFC-CB63-4850-8A13-612BAE5EF65A}"/>
    <dgm:cxn modelId="{D703A67D-353B-4528-9C1F-F423F1357325}" type="presOf" srcId="{8A0740AA-A394-42AB-A279-852CFD62E9B8}" destId="{2FBA7517-DD13-4BEA-92ED-B6F9809FA2A9}" srcOrd="0" destOrd="2" presId="urn:microsoft.com/office/officeart/2005/8/layout/hList1"/>
    <dgm:cxn modelId="{3BF39A58-B347-4121-919B-D3DD345F38BF}" type="presOf" srcId="{D12BB63E-66B8-4B30-A51D-CC2BC5CD4436}" destId="{A42D40C3-A20C-407E-A2C6-615583143181}" srcOrd="0" destOrd="0" presId="urn:microsoft.com/office/officeart/2005/8/layout/hList1"/>
    <dgm:cxn modelId="{5D32DE42-E10B-4ECB-875B-8B6B23A2F4A1}" srcId="{5AF7004C-6F3C-452F-A0BC-172029127477}" destId="{A3C16785-31E1-4F34-B42E-734CFD313C71}" srcOrd="2" destOrd="0" parTransId="{0E9C3C74-534C-4E86-B982-0FED5B201159}" sibTransId="{12F51146-3269-4E2C-BB58-7AE82D7EFF70}"/>
    <dgm:cxn modelId="{72148E99-94F3-450B-877F-A1E95F31F119}" type="presOf" srcId="{4036FEC0-27A8-48B8-9276-7CD63EC5F8BD}" destId="{A28CB4F4-017F-44C0-ABC7-EBE7F00B446F}" srcOrd="0" destOrd="1" presId="urn:microsoft.com/office/officeart/2005/8/layout/hList1"/>
    <dgm:cxn modelId="{71CA9958-BAF5-4D64-AC36-41D5250408FB}" srcId="{DD42AC78-3CE7-4F21-879A-7D032BA44E8F}" destId="{825DB7EC-1DB0-4746-85F7-13F9AB201926}" srcOrd="1" destOrd="0" parTransId="{7BCE0BEE-4543-4043-852C-F5A6B83D13DA}" sibTransId="{F415D508-171D-4BDC-B20A-914959BAD45A}"/>
    <dgm:cxn modelId="{FB49E9C1-0F3B-4654-B59A-CDE68DA5A232}" srcId="{44AC5366-07A9-4352-B11B-40B2103D3C8B}" destId="{D12BB63E-66B8-4B30-A51D-CC2BC5CD4436}" srcOrd="0" destOrd="0" parTransId="{81AF89DC-6EA8-4E1D-B4FF-D664305538E0}" sibTransId="{CE2D5594-A39B-4FDA-AB3F-D61715184EE1}"/>
    <dgm:cxn modelId="{7A328504-9847-4075-8AF8-9A5A34C06B27}" type="presOf" srcId="{DD42AC78-3CE7-4F21-879A-7D032BA44E8F}" destId="{7B0F67B1-7E04-470F-8548-D0231298452B}" srcOrd="0" destOrd="0" presId="urn:microsoft.com/office/officeart/2005/8/layout/hList1"/>
    <dgm:cxn modelId="{009A8DDC-86CC-4FC8-992B-BA7A4C7C90CC}" type="presOf" srcId="{5DCB59E5-6319-406A-B7AE-225636617711}" destId="{2FBA7517-DD13-4BEA-92ED-B6F9809FA2A9}" srcOrd="0" destOrd="0" presId="urn:microsoft.com/office/officeart/2005/8/layout/hList1"/>
    <dgm:cxn modelId="{E47F9410-79F6-4064-A37C-3D1AE11C3599}" srcId="{5AF7004C-6F3C-452F-A0BC-172029127477}" destId="{4036FEC0-27A8-48B8-9276-7CD63EC5F8BD}" srcOrd="1" destOrd="0" parTransId="{FFFDA225-0A04-48E2-A339-B893319AD84B}" sibTransId="{9C3AC3BB-236D-46E1-AB0F-A108BCF8C363}"/>
    <dgm:cxn modelId="{6A3BF7F1-E7CA-4301-8EDE-B0803653720F}" type="presOf" srcId="{D5831761-4DBA-4504-B451-2CB17C12C484}" destId="{A28CB4F4-017F-44C0-ABC7-EBE7F00B446F}" srcOrd="0" destOrd="3" presId="urn:microsoft.com/office/officeart/2005/8/layout/hList1"/>
    <dgm:cxn modelId="{AA355090-58CF-496F-A2A5-0590A2A5FA4D}" type="presOf" srcId="{BB6E4209-DCE5-4379-8C98-8D1A04770849}" destId="{A42D40C3-A20C-407E-A2C6-615583143181}" srcOrd="0" destOrd="1" presId="urn:microsoft.com/office/officeart/2005/8/layout/hList1"/>
    <dgm:cxn modelId="{83A8F75E-E55E-4FB3-8B60-9BD9F6F45FEC}" srcId="{44AC5366-07A9-4352-B11B-40B2103D3C8B}" destId="{BB6E4209-DCE5-4379-8C98-8D1A04770849}" srcOrd="1" destOrd="0" parTransId="{ADE4C295-656C-4A01-894E-8AAB9F3F697B}" sibTransId="{64E4EEB8-021D-4FFB-A079-54FFA6FCC612}"/>
    <dgm:cxn modelId="{95A45133-EAC3-4C3C-B801-371DE45FBA37}" type="presOf" srcId="{A3C16785-31E1-4F34-B42E-734CFD313C71}" destId="{A28CB4F4-017F-44C0-ABC7-EBE7F00B446F}" srcOrd="0" destOrd="2" presId="urn:microsoft.com/office/officeart/2005/8/layout/hList1"/>
    <dgm:cxn modelId="{668C40FE-1E22-4F0C-B38E-0982F32C73F9}" type="presOf" srcId="{5AF7004C-6F3C-452F-A0BC-172029127477}" destId="{4AB2AA21-FC69-4014-B69F-F294819C01E1}" srcOrd="0" destOrd="0" presId="urn:microsoft.com/office/officeart/2005/8/layout/hList1"/>
    <dgm:cxn modelId="{539FA4B7-D074-421A-8D8D-EBF07FED5D0F}" type="presOf" srcId="{3A5F039D-144F-4277-ACC4-D06BC8880996}" destId="{2FBA7517-DD13-4BEA-92ED-B6F9809FA2A9}" srcOrd="0" destOrd="1" presId="urn:microsoft.com/office/officeart/2005/8/layout/hList1"/>
    <dgm:cxn modelId="{4FBF100C-DBC8-4373-B8DB-1E6B899DBDD6}" type="presParOf" srcId="{7B0F67B1-7E04-470F-8548-D0231298452B}" destId="{B4F4B3D7-8C04-47AA-8BF8-FE416A9D6E0A}" srcOrd="0" destOrd="0" presId="urn:microsoft.com/office/officeart/2005/8/layout/hList1"/>
    <dgm:cxn modelId="{B76309D2-2155-4328-827C-C0A1390DD50E}" type="presParOf" srcId="{B4F4B3D7-8C04-47AA-8BF8-FE416A9D6E0A}" destId="{4EDB5F00-90A0-4E80-B9B9-A0A0946F5EFC}" srcOrd="0" destOrd="0" presId="urn:microsoft.com/office/officeart/2005/8/layout/hList1"/>
    <dgm:cxn modelId="{45CF3670-8EC2-42D0-A370-3B240BA1760F}" type="presParOf" srcId="{B4F4B3D7-8C04-47AA-8BF8-FE416A9D6E0A}" destId="{A42D40C3-A20C-407E-A2C6-615583143181}" srcOrd="1" destOrd="0" presId="urn:microsoft.com/office/officeart/2005/8/layout/hList1"/>
    <dgm:cxn modelId="{6509D09B-E727-469B-AAA2-B091C78B6BDD}" type="presParOf" srcId="{7B0F67B1-7E04-470F-8548-D0231298452B}" destId="{34A6D8DE-6EF7-4BD5-A745-995D57FEDD5A}" srcOrd="1" destOrd="0" presId="urn:microsoft.com/office/officeart/2005/8/layout/hList1"/>
    <dgm:cxn modelId="{38BEAC21-316F-4E24-A5A7-55336B527037}" type="presParOf" srcId="{7B0F67B1-7E04-470F-8548-D0231298452B}" destId="{7FBBC70B-A2E6-40CF-8BEB-8F1A09A5943B}" srcOrd="2" destOrd="0" presId="urn:microsoft.com/office/officeart/2005/8/layout/hList1"/>
    <dgm:cxn modelId="{ADD9CD7C-4902-4031-A200-B6D3CDAA0A7C}" type="presParOf" srcId="{7FBBC70B-A2E6-40CF-8BEB-8F1A09A5943B}" destId="{BC28B133-62F0-4166-AE56-604D4229C998}" srcOrd="0" destOrd="0" presId="urn:microsoft.com/office/officeart/2005/8/layout/hList1"/>
    <dgm:cxn modelId="{DF30B832-3FC5-4192-8691-21BA538EAA71}" type="presParOf" srcId="{7FBBC70B-A2E6-40CF-8BEB-8F1A09A5943B}" destId="{2FBA7517-DD13-4BEA-92ED-B6F9809FA2A9}" srcOrd="1" destOrd="0" presId="urn:microsoft.com/office/officeart/2005/8/layout/hList1"/>
    <dgm:cxn modelId="{B2C3FD9B-CDEB-453F-8174-D2B26D7E8973}" type="presParOf" srcId="{7B0F67B1-7E04-470F-8548-D0231298452B}" destId="{663953BF-4EA7-4E59-B088-25091F87C8D4}" srcOrd="3" destOrd="0" presId="urn:microsoft.com/office/officeart/2005/8/layout/hList1"/>
    <dgm:cxn modelId="{B06EDBA8-097C-4DF5-9E3A-45668B8C9610}" type="presParOf" srcId="{7B0F67B1-7E04-470F-8548-D0231298452B}" destId="{5854C25B-48A4-48BC-B3E1-ADB339166F13}" srcOrd="4" destOrd="0" presId="urn:microsoft.com/office/officeart/2005/8/layout/hList1"/>
    <dgm:cxn modelId="{16E1BAA5-21DF-42F9-8BE9-FEA24A541F48}" type="presParOf" srcId="{5854C25B-48A4-48BC-B3E1-ADB339166F13}" destId="{4AB2AA21-FC69-4014-B69F-F294819C01E1}" srcOrd="0" destOrd="0" presId="urn:microsoft.com/office/officeart/2005/8/layout/hList1"/>
    <dgm:cxn modelId="{1AF93A34-FA04-4FAF-863E-5DC28EEB07BB}" type="presParOf" srcId="{5854C25B-48A4-48BC-B3E1-ADB339166F13}" destId="{A28CB4F4-017F-44C0-ABC7-EBE7F00B446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306B65-F41C-41E4-A504-8287C6359E6F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10650552-958E-49AB-9CCD-9B9D63D12DCA}">
      <dgm:prSet phldrT="[ข้อความ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h-TH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นักธรรม/ธรรมศึกษา</a:t>
          </a:r>
          <a:endParaRPr lang="th-TH" sz="4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03CED457-F0AF-4CA2-BCED-60CD66569313}" type="parTrans" cxnId="{21DA5945-7069-4781-A8E0-39107CC123AC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900D1A60-D963-42D4-9687-7797577FDD7D}" type="sibTrans" cxnId="{21DA5945-7069-4781-A8E0-39107CC123AC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68656C19-A75B-4535-8305-F608232C7056}">
      <dgm:prSet phldrT="[ข้อความ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ชั้นตรี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94997A28-864C-4AF7-96C9-BC7C58FB38AF}" type="parTrans" cxnId="{8B4BE30E-1455-4593-BF34-491B9E28179B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AB4F3F09-906A-46EB-978A-2E52EAAE029E}" type="sibTrans" cxnId="{8B4BE30E-1455-4593-BF34-491B9E28179B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D337A0B4-F818-4699-BBF7-4114B96A34E4}">
      <dgm:prSet phldrT="[ข้อความ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ชั้นโท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579B26EB-2B9D-42F5-8A9E-29C477526E9B}" type="parTrans" cxnId="{48A438BC-0A15-4B60-8DFC-8F589DC74068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5D475F43-3AA3-4E2B-9CCB-8B7EFF52DE49}" type="sibTrans" cxnId="{48A438BC-0A15-4B60-8DFC-8F589DC74068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166AF49A-1928-4AEF-894A-90E904B42F9A}">
      <dgm:prSet phldrT="[ข้อความ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ชั้นเอก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A75009E2-69D9-4A05-B2BB-8B1E0A26E0C3}" type="parTrans" cxnId="{B04113E5-674F-42E2-BAB3-C003B39350C9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1FE63A92-B81A-4F12-A272-015F0EB7C6B8}" type="sibTrans" cxnId="{B04113E5-674F-42E2-BAB3-C003B39350C9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EE4F6E2A-730D-48AD-B1E6-287CF15DB5AA}">
      <dgm:prSet phldrT="[ข้อความ]"/>
      <dgm:spPr>
        <a:solidFill>
          <a:srgbClr val="00B050"/>
        </a:solidFill>
      </dgm:spPr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กระทู้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FAB9B8C2-36A7-47CF-A942-C6F86AA4E911}" type="parTrans" cxnId="{27A319DB-4E82-4ECB-A0A2-D608ADFB4F02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75ED05B6-1B1C-4DA4-8947-37B876563EE6}" type="sibTrans" cxnId="{27A319DB-4E82-4ECB-A0A2-D608ADFB4F02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057CE9C3-CAF5-4C7E-A38A-76BAC01EE6C2}">
      <dgm:prSet phldrT="[ข้อความ]"/>
      <dgm:spPr>
        <a:solidFill>
          <a:srgbClr val="00B050"/>
        </a:solidFill>
      </dgm:spPr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ธรรม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F5CE1F69-4E7C-4794-8E01-A95545D0AD85}" type="parTrans" cxnId="{7726E046-891D-47DE-A2A3-C60F84ED16C1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A174592C-A56A-4860-B411-69B338D62CC5}" type="sibTrans" cxnId="{7726E046-891D-47DE-A2A3-C60F84ED16C1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1374285F-87E1-4CF3-A2A4-99235743F2B6}">
      <dgm:prSet phldrT="[ข้อความ]"/>
      <dgm:spPr>
        <a:solidFill>
          <a:srgbClr val="00B050"/>
        </a:solidFill>
      </dgm:spPr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พุทธ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7312D057-76AD-40E9-9A46-256D4136FE50}" type="parTrans" cxnId="{B81EC237-697E-46C8-AA7F-870765A53A9C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58084B8A-A302-4438-B83B-3CA012922D54}" type="sibTrans" cxnId="{B81EC237-697E-46C8-AA7F-870765A53A9C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1739AEEB-EB4C-4807-B923-61A9D78D9DA1}">
      <dgm:prSet phldrT="[ข้อความ]"/>
      <dgm:spPr>
        <a:solidFill>
          <a:srgbClr val="00B050"/>
        </a:solidFill>
      </dgm:spPr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วินัย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6544609B-F0EE-452E-8D30-7CA5BEC56894}" type="parTrans" cxnId="{BE06628C-1AC8-4D22-8AE4-02FA7893234F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2A00796C-5A3A-4DAA-94B0-16A43EB21B5B}" type="sibTrans" cxnId="{BE06628C-1AC8-4D22-8AE4-02FA7893234F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928AF566-708F-4D17-A4A0-42C8DD61ABA0}">
      <dgm:prSet phldrT="[ข้อความ]"/>
      <dgm:spPr>
        <a:solidFill>
          <a:srgbClr val="00B050"/>
        </a:solidFill>
      </dgm:spPr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กระทู้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128BCDD8-A8E0-4EAF-835F-7B02702759F9}" type="parTrans" cxnId="{2BD9B112-A4BA-4E89-AD72-F8DE2708A602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118F8337-DE2E-48C7-9654-B89E40D29199}" type="sibTrans" cxnId="{2BD9B112-A4BA-4E89-AD72-F8DE2708A602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8485E3DC-C6A0-4560-AFDB-D7DCBE091AF8}">
      <dgm:prSet phldrT="[ข้อความ]"/>
      <dgm:spPr>
        <a:solidFill>
          <a:srgbClr val="00B050"/>
        </a:solidFill>
      </dgm:spPr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ธรรม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54A15BC4-F8D4-4F4A-ACEA-62F81E67070F}" type="parTrans" cxnId="{1FA4420C-4775-48D9-82F5-923F304AD228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F9F8A690-29CC-4E17-BAED-7627D7288C1D}" type="sibTrans" cxnId="{1FA4420C-4775-48D9-82F5-923F304AD228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FFCABF5F-0922-4C56-A6DE-9EB6552D84E7}">
      <dgm:prSet phldrT="[ข้อความ]"/>
      <dgm:spPr>
        <a:solidFill>
          <a:srgbClr val="00B050"/>
        </a:solidFill>
      </dgm:spPr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พุทธ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83BB6E07-225D-4200-8C1F-FE8E3783AB8D}" type="parTrans" cxnId="{228E8759-9258-459F-8B64-597A164F8625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DE164303-7ED4-4928-BE03-45A52FD240A3}" type="sibTrans" cxnId="{228E8759-9258-459F-8B64-597A164F8625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800CA6C4-5E51-443C-848A-486D8BFC213D}">
      <dgm:prSet phldrT="[ข้อความ]"/>
      <dgm:spPr>
        <a:solidFill>
          <a:srgbClr val="00B050"/>
        </a:solidFill>
      </dgm:spPr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วินัย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C4B511FD-59E6-4C4F-9C7C-253427137822}" type="parTrans" cxnId="{5E782A12-9545-4526-9B9F-171F6C4C1536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A27BFD2E-3F7E-4751-881A-FDC7EB994470}" type="sibTrans" cxnId="{5E782A12-9545-4526-9B9F-171F6C4C1536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70FC8627-2B32-49AD-ADD2-C0D0BD677359}">
      <dgm:prSet phldrT="[ข้อความ]"/>
      <dgm:spPr>
        <a:solidFill>
          <a:srgbClr val="00B050"/>
        </a:solidFill>
      </dgm:spPr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กระทู้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5E5F1986-59FC-4E04-92C8-23978A243ADE}" type="parTrans" cxnId="{BED94D27-CE83-4837-936B-513BF9E8EBD3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09CEC3FE-7AED-468D-B9D5-EDE038D053C7}" type="sibTrans" cxnId="{BED94D27-CE83-4837-936B-513BF9E8EBD3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08ADCF55-E7AA-414E-8657-D0A157F6A254}">
      <dgm:prSet phldrT="[ข้อความ]"/>
      <dgm:spPr>
        <a:solidFill>
          <a:srgbClr val="00B050"/>
        </a:solidFill>
      </dgm:spPr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ธรรม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8D235769-E731-4761-9AC6-122279546884}" type="parTrans" cxnId="{0871DF1B-0DC4-4513-A966-133F11F341AE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706DC3BB-5BCC-46A1-883B-E5D872D632B1}" type="sibTrans" cxnId="{0871DF1B-0DC4-4513-A966-133F11F341AE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2BC46637-ADA6-4E98-A852-C2CA69E7B2C8}">
      <dgm:prSet phldrT="[ข้อความ]"/>
      <dgm:spPr>
        <a:solidFill>
          <a:srgbClr val="00B050"/>
        </a:solidFill>
      </dgm:spPr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พุทธ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1D6E9511-A9D6-4C9C-A7A9-136292CA3957}" type="parTrans" cxnId="{311CF01A-F899-427C-A00B-B4522052E510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4EF69095-FD8F-4725-ACCA-8DB67EC0909C}" type="sibTrans" cxnId="{311CF01A-F899-427C-A00B-B4522052E510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1EEBC643-81BE-404A-A2AE-00BBE19A2F02}">
      <dgm:prSet phldrT="[ข้อความ]"/>
      <dgm:spPr>
        <a:solidFill>
          <a:srgbClr val="00B050"/>
        </a:solidFill>
      </dgm:spPr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วินัย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55E065CA-1351-4279-92C9-2995332E321C}" type="parTrans" cxnId="{74074FD7-AF34-4CEF-83CE-B0C924F2E02C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C2B33870-6B71-4555-82D8-2631CD5FC0CC}" type="sibTrans" cxnId="{74074FD7-AF34-4CEF-83CE-B0C924F2E02C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AD6DB029-E75B-4B12-B88A-D8CDE4FD8AF2}" type="pres">
      <dgm:prSet presAssocID="{0B306B65-F41C-41E4-A504-8287C6359E6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35EC16AA-1BA3-4062-9C45-E393C30D727A}" type="pres">
      <dgm:prSet presAssocID="{10650552-958E-49AB-9CCD-9B9D63D12DCA}" presName="hierRoot1" presStyleCnt="0">
        <dgm:presLayoutVars>
          <dgm:hierBranch val="init"/>
        </dgm:presLayoutVars>
      </dgm:prSet>
      <dgm:spPr/>
    </dgm:pt>
    <dgm:pt modelId="{BF38B10E-F306-4BD0-85CA-1AF1C63F7481}" type="pres">
      <dgm:prSet presAssocID="{10650552-958E-49AB-9CCD-9B9D63D12DCA}" presName="rootComposite1" presStyleCnt="0"/>
      <dgm:spPr/>
    </dgm:pt>
    <dgm:pt modelId="{31F52FDE-56D5-4C8B-AEFC-252B001EFDD2}" type="pres">
      <dgm:prSet presAssocID="{10650552-958E-49AB-9CCD-9B9D63D12DCA}" presName="rootText1" presStyleLbl="node0" presStyleIdx="0" presStyleCnt="1" custScaleX="335820" custScaleY="18045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D6939A4D-9C19-4127-8238-76DBF4540ABB}" type="pres">
      <dgm:prSet presAssocID="{10650552-958E-49AB-9CCD-9B9D63D12DCA}" presName="rootConnector1" presStyleLbl="node1" presStyleIdx="0" presStyleCnt="0"/>
      <dgm:spPr/>
      <dgm:t>
        <a:bodyPr/>
        <a:lstStyle/>
        <a:p>
          <a:endParaRPr lang="th-TH"/>
        </a:p>
      </dgm:t>
    </dgm:pt>
    <dgm:pt modelId="{6A2F74D2-C21E-43E4-AF2D-2BD7AA3CF454}" type="pres">
      <dgm:prSet presAssocID="{10650552-958E-49AB-9CCD-9B9D63D12DCA}" presName="hierChild2" presStyleCnt="0"/>
      <dgm:spPr/>
    </dgm:pt>
    <dgm:pt modelId="{B8C695DD-F0C8-4E7D-B68E-7F57EC083089}" type="pres">
      <dgm:prSet presAssocID="{94997A28-864C-4AF7-96C9-BC7C58FB38AF}" presName="Name37" presStyleLbl="parChTrans1D2" presStyleIdx="0" presStyleCnt="3"/>
      <dgm:spPr/>
      <dgm:t>
        <a:bodyPr/>
        <a:lstStyle/>
        <a:p>
          <a:endParaRPr lang="th-TH"/>
        </a:p>
      </dgm:t>
    </dgm:pt>
    <dgm:pt modelId="{BBD57524-D105-4F18-BAFD-A8F83FF759F5}" type="pres">
      <dgm:prSet presAssocID="{68656C19-A75B-4535-8305-F608232C7056}" presName="hierRoot2" presStyleCnt="0">
        <dgm:presLayoutVars>
          <dgm:hierBranch val="init"/>
        </dgm:presLayoutVars>
      </dgm:prSet>
      <dgm:spPr/>
    </dgm:pt>
    <dgm:pt modelId="{68C55A04-24D5-4182-9CBD-054965CFF116}" type="pres">
      <dgm:prSet presAssocID="{68656C19-A75B-4535-8305-F608232C7056}" presName="rootComposite" presStyleCnt="0"/>
      <dgm:spPr/>
    </dgm:pt>
    <dgm:pt modelId="{0139CBF2-23DF-4447-97A0-52C4426BCC7C}" type="pres">
      <dgm:prSet presAssocID="{68656C19-A75B-4535-8305-F608232C7056}" presName="rootText" presStyleLbl="node2" presStyleIdx="0" presStyleCnt="3" custScaleX="210977" custScaleY="133109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EDA23A02-4A0B-47E7-92C5-EC80134DEBFD}" type="pres">
      <dgm:prSet presAssocID="{68656C19-A75B-4535-8305-F608232C7056}" presName="rootConnector" presStyleLbl="node2" presStyleIdx="0" presStyleCnt="3"/>
      <dgm:spPr/>
      <dgm:t>
        <a:bodyPr/>
        <a:lstStyle/>
        <a:p>
          <a:endParaRPr lang="th-TH"/>
        </a:p>
      </dgm:t>
    </dgm:pt>
    <dgm:pt modelId="{E477F584-0A27-40D2-8FB8-6C4A2802127A}" type="pres">
      <dgm:prSet presAssocID="{68656C19-A75B-4535-8305-F608232C7056}" presName="hierChild4" presStyleCnt="0"/>
      <dgm:spPr/>
    </dgm:pt>
    <dgm:pt modelId="{A9E9FF15-3A70-49CC-917E-FECBE6AE197A}" type="pres">
      <dgm:prSet presAssocID="{FAB9B8C2-36A7-47CF-A942-C6F86AA4E911}" presName="Name37" presStyleLbl="parChTrans1D3" presStyleIdx="0" presStyleCnt="12"/>
      <dgm:spPr/>
      <dgm:t>
        <a:bodyPr/>
        <a:lstStyle/>
        <a:p>
          <a:endParaRPr lang="th-TH"/>
        </a:p>
      </dgm:t>
    </dgm:pt>
    <dgm:pt modelId="{FF29C1BB-BE7C-4860-8C7C-84D56406434A}" type="pres">
      <dgm:prSet presAssocID="{EE4F6E2A-730D-48AD-B1E6-287CF15DB5AA}" presName="hierRoot2" presStyleCnt="0">
        <dgm:presLayoutVars>
          <dgm:hierBranch val="init"/>
        </dgm:presLayoutVars>
      </dgm:prSet>
      <dgm:spPr/>
    </dgm:pt>
    <dgm:pt modelId="{50E4B313-68E7-4A19-8BF7-5C49DC3762BD}" type="pres">
      <dgm:prSet presAssocID="{EE4F6E2A-730D-48AD-B1E6-287CF15DB5AA}" presName="rootComposite" presStyleCnt="0"/>
      <dgm:spPr/>
    </dgm:pt>
    <dgm:pt modelId="{9F621C51-516C-4DDF-9ABE-1D667EB5554D}" type="pres">
      <dgm:prSet presAssocID="{EE4F6E2A-730D-48AD-B1E6-287CF15DB5AA}" presName="rootText" presStyleLbl="node3" presStyleIdx="0" presStyleCnt="12" custScaleX="129220" custScaleY="104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9454156D-EE7A-4D15-92E2-3214297BADAE}" type="pres">
      <dgm:prSet presAssocID="{EE4F6E2A-730D-48AD-B1E6-287CF15DB5AA}" presName="rootConnector" presStyleLbl="node3" presStyleIdx="0" presStyleCnt="12"/>
      <dgm:spPr/>
      <dgm:t>
        <a:bodyPr/>
        <a:lstStyle/>
        <a:p>
          <a:endParaRPr lang="th-TH"/>
        </a:p>
      </dgm:t>
    </dgm:pt>
    <dgm:pt modelId="{12BF4D03-FEB9-42EE-A7B4-C76101573CE9}" type="pres">
      <dgm:prSet presAssocID="{EE4F6E2A-730D-48AD-B1E6-287CF15DB5AA}" presName="hierChild4" presStyleCnt="0"/>
      <dgm:spPr/>
    </dgm:pt>
    <dgm:pt modelId="{AEA5A6DC-8BDD-4248-982F-19DED1F88AC4}" type="pres">
      <dgm:prSet presAssocID="{EE4F6E2A-730D-48AD-B1E6-287CF15DB5AA}" presName="hierChild5" presStyleCnt="0"/>
      <dgm:spPr/>
    </dgm:pt>
    <dgm:pt modelId="{B563E471-A5B5-4E80-B844-BDAB7F09266E}" type="pres">
      <dgm:prSet presAssocID="{F5CE1F69-4E7C-4794-8E01-A95545D0AD85}" presName="Name37" presStyleLbl="parChTrans1D3" presStyleIdx="1" presStyleCnt="12"/>
      <dgm:spPr/>
      <dgm:t>
        <a:bodyPr/>
        <a:lstStyle/>
        <a:p>
          <a:endParaRPr lang="th-TH"/>
        </a:p>
      </dgm:t>
    </dgm:pt>
    <dgm:pt modelId="{24FBF280-0F8F-424A-9E01-D2AB51461CED}" type="pres">
      <dgm:prSet presAssocID="{057CE9C3-CAF5-4C7E-A38A-76BAC01EE6C2}" presName="hierRoot2" presStyleCnt="0">
        <dgm:presLayoutVars>
          <dgm:hierBranch val="init"/>
        </dgm:presLayoutVars>
      </dgm:prSet>
      <dgm:spPr/>
    </dgm:pt>
    <dgm:pt modelId="{22366DCB-D860-4798-971F-8D386BC66EF6}" type="pres">
      <dgm:prSet presAssocID="{057CE9C3-CAF5-4C7E-A38A-76BAC01EE6C2}" presName="rootComposite" presStyleCnt="0"/>
      <dgm:spPr/>
    </dgm:pt>
    <dgm:pt modelId="{9127408F-864C-4041-9BAF-8A9A4F9B6984}" type="pres">
      <dgm:prSet presAssocID="{057CE9C3-CAF5-4C7E-A38A-76BAC01EE6C2}" presName="rootText" presStyleLbl="node3" presStyleIdx="1" presStyleCnt="12" custScaleX="129220" custScaleY="104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02AE717-D24E-4F30-81D6-3F74E9C6703A}" type="pres">
      <dgm:prSet presAssocID="{057CE9C3-CAF5-4C7E-A38A-76BAC01EE6C2}" presName="rootConnector" presStyleLbl="node3" presStyleIdx="1" presStyleCnt="12"/>
      <dgm:spPr/>
      <dgm:t>
        <a:bodyPr/>
        <a:lstStyle/>
        <a:p>
          <a:endParaRPr lang="th-TH"/>
        </a:p>
      </dgm:t>
    </dgm:pt>
    <dgm:pt modelId="{8D13CC71-F5F6-4447-AD06-9F4B77D0F227}" type="pres">
      <dgm:prSet presAssocID="{057CE9C3-CAF5-4C7E-A38A-76BAC01EE6C2}" presName="hierChild4" presStyleCnt="0"/>
      <dgm:spPr/>
    </dgm:pt>
    <dgm:pt modelId="{54B5F1FB-0E19-4CA8-9EDB-432FE8569CE6}" type="pres">
      <dgm:prSet presAssocID="{057CE9C3-CAF5-4C7E-A38A-76BAC01EE6C2}" presName="hierChild5" presStyleCnt="0"/>
      <dgm:spPr/>
    </dgm:pt>
    <dgm:pt modelId="{325DEE13-EA73-42FC-8793-B275213D59F6}" type="pres">
      <dgm:prSet presAssocID="{7312D057-76AD-40E9-9A46-256D4136FE50}" presName="Name37" presStyleLbl="parChTrans1D3" presStyleIdx="2" presStyleCnt="12"/>
      <dgm:spPr/>
      <dgm:t>
        <a:bodyPr/>
        <a:lstStyle/>
        <a:p>
          <a:endParaRPr lang="th-TH"/>
        </a:p>
      </dgm:t>
    </dgm:pt>
    <dgm:pt modelId="{AAD9D0DE-0063-46EC-B6E2-E10D43012D7F}" type="pres">
      <dgm:prSet presAssocID="{1374285F-87E1-4CF3-A2A4-99235743F2B6}" presName="hierRoot2" presStyleCnt="0">
        <dgm:presLayoutVars>
          <dgm:hierBranch val="init"/>
        </dgm:presLayoutVars>
      </dgm:prSet>
      <dgm:spPr/>
    </dgm:pt>
    <dgm:pt modelId="{D42C781B-98D3-4D9C-8EDA-1A849F555BB8}" type="pres">
      <dgm:prSet presAssocID="{1374285F-87E1-4CF3-A2A4-99235743F2B6}" presName="rootComposite" presStyleCnt="0"/>
      <dgm:spPr/>
    </dgm:pt>
    <dgm:pt modelId="{7CE83D98-3D2F-4597-A8F3-DEDD90ECF7E8}" type="pres">
      <dgm:prSet presAssocID="{1374285F-87E1-4CF3-A2A4-99235743F2B6}" presName="rootText" presStyleLbl="node3" presStyleIdx="2" presStyleCnt="12" custScaleX="129220" custScaleY="104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A0BBD32-B39E-46D0-BC05-F5EBE239718E}" type="pres">
      <dgm:prSet presAssocID="{1374285F-87E1-4CF3-A2A4-99235743F2B6}" presName="rootConnector" presStyleLbl="node3" presStyleIdx="2" presStyleCnt="12"/>
      <dgm:spPr/>
      <dgm:t>
        <a:bodyPr/>
        <a:lstStyle/>
        <a:p>
          <a:endParaRPr lang="th-TH"/>
        </a:p>
      </dgm:t>
    </dgm:pt>
    <dgm:pt modelId="{7433B291-48C6-40B7-809A-5C36B13A75A5}" type="pres">
      <dgm:prSet presAssocID="{1374285F-87E1-4CF3-A2A4-99235743F2B6}" presName="hierChild4" presStyleCnt="0"/>
      <dgm:spPr/>
    </dgm:pt>
    <dgm:pt modelId="{CEE595A9-7FE0-4514-8E0B-CEA71D3453D1}" type="pres">
      <dgm:prSet presAssocID="{1374285F-87E1-4CF3-A2A4-99235743F2B6}" presName="hierChild5" presStyleCnt="0"/>
      <dgm:spPr/>
    </dgm:pt>
    <dgm:pt modelId="{65E2E9F3-3B3B-40CA-B523-349FA61ED0D7}" type="pres">
      <dgm:prSet presAssocID="{6544609B-F0EE-452E-8D30-7CA5BEC56894}" presName="Name37" presStyleLbl="parChTrans1D3" presStyleIdx="3" presStyleCnt="12"/>
      <dgm:spPr/>
      <dgm:t>
        <a:bodyPr/>
        <a:lstStyle/>
        <a:p>
          <a:endParaRPr lang="th-TH"/>
        </a:p>
      </dgm:t>
    </dgm:pt>
    <dgm:pt modelId="{EA6B095D-CA25-4701-9DA8-D49C7E40D4E0}" type="pres">
      <dgm:prSet presAssocID="{1739AEEB-EB4C-4807-B923-61A9D78D9DA1}" presName="hierRoot2" presStyleCnt="0">
        <dgm:presLayoutVars>
          <dgm:hierBranch val="init"/>
        </dgm:presLayoutVars>
      </dgm:prSet>
      <dgm:spPr/>
    </dgm:pt>
    <dgm:pt modelId="{77213C51-15F7-4C0D-B524-3E718E807774}" type="pres">
      <dgm:prSet presAssocID="{1739AEEB-EB4C-4807-B923-61A9D78D9DA1}" presName="rootComposite" presStyleCnt="0"/>
      <dgm:spPr/>
    </dgm:pt>
    <dgm:pt modelId="{2EBEC907-C522-4DF3-8C6B-0D3423F98D31}" type="pres">
      <dgm:prSet presAssocID="{1739AEEB-EB4C-4807-B923-61A9D78D9DA1}" presName="rootText" presStyleLbl="node3" presStyleIdx="3" presStyleCnt="12" custScaleX="129220" custScaleY="104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FE64A52A-C1F5-4774-9E7E-516128F91DFB}" type="pres">
      <dgm:prSet presAssocID="{1739AEEB-EB4C-4807-B923-61A9D78D9DA1}" presName="rootConnector" presStyleLbl="node3" presStyleIdx="3" presStyleCnt="12"/>
      <dgm:spPr/>
      <dgm:t>
        <a:bodyPr/>
        <a:lstStyle/>
        <a:p>
          <a:endParaRPr lang="th-TH"/>
        </a:p>
      </dgm:t>
    </dgm:pt>
    <dgm:pt modelId="{61DA20A5-9C6C-49DB-A0B3-5B50D1A45EB5}" type="pres">
      <dgm:prSet presAssocID="{1739AEEB-EB4C-4807-B923-61A9D78D9DA1}" presName="hierChild4" presStyleCnt="0"/>
      <dgm:spPr/>
    </dgm:pt>
    <dgm:pt modelId="{CC6826B4-1C2D-41BC-B65F-59A20EF407BC}" type="pres">
      <dgm:prSet presAssocID="{1739AEEB-EB4C-4807-B923-61A9D78D9DA1}" presName="hierChild5" presStyleCnt="0"/>
      <dgm:spPr/>
    </dgm:pt>
    <dgm:pt modelId="{A08E87F6-302D-4B69-B9A6-9E1825A24084}" type="pres">
      <dgm:prSet presAssocID="{68656C19-A75B-4535-8305-F608232C7056}" presName="hierChild5" presStyleCnt="0"/>
      <dgm:spPr/>
    </dgm:pt>
    <dgm:pt modelId="{B80E3B65-E751-4DC8-A85C-ABF186FABB5B}" type="pres">
      <dgm:prSet presAssocID="{579B26EB-2B9D-42F5-8A9E-29C477526E9B}" presName="Name37" presStyleLbl="parChTrans1D2" presStyleIdx="1" presStyleCnt="3"/>
      <dgm:spPr/>
      <dgm:t>
        <a:bodyPr/>
        <a:lstStyle/>
        <a:p>
          <a:endParaRPr lang="th-TH"/>
        </a:p>
      </dgm:t>
    </dgm:pt>
    <dgm:pt modelId="{533ADCAF-E87F-4C5E-A157-A83C1882EA9D}" type="pres">
      <dgm:prSet presAssocID="{D337A0B4-F818-4699-BBF7-4114B96A34E4}" presName="hierRoot2" presStyleCnt="0">
        <dgm:presLayoutVars>
          <dgm:hierBranch val="init"/>
        </dgm:presLayoutVars>
      </dgm:prSet>
      <dgm:spPr/>
    </dgm:pt>
    <dgm:pt modelId="{E2152C56-F4D1-4B64-9CB0-115D7B3C0165}" type="pres">
      <dgm:prSet presAssocID="{D337A0B4-F818-4699-BBF7-4114B96A34E4}" presName="rootComposite" presStyleCnt="0"/>
      <dgm:spPr/>
    </dgm:pt>
    <dgm:pt modelId="{EE882446-6551-407C-A8BD-C377694D0EEB}" type="pres">
      <dgm:prSet presAssocID="{D337A0B4-F818-4699-BBF7-4114B96A34E4}" presName="rootText" presStyleLbl="node2" presStyleIdx="1" presStyleCnt="3" custScaleX="210977" custScaleY="133109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116F2253-62DC-43FA-994D-3FC7265CF1AA}" type="pres">
      <dgm:prSet presAssocID="{D337A0B4-F818-4699-BBF7-4114B96A34E4}" presName="rootConnector" presStyleLbl="node2" presStyleIdx="1" presStyleCnt="3"/>
      <dgm:spPr/>
      <dgm:t>
        <a:bodyPr/>
        <a:lstStyle/>
        <a:p>
          <a:endParaRPr lang="th-TH"/>
        </a:p>
      </dgm:t>
    </dgm:pt>
    <dgm:pt modelId="{74E18164-3F6E-479F-ADA3-A325EC67EEEE}" type="pres">
      <dgm:prSet presAssocID="{D337A0B4-F818-4699-BBF7-4114B96A34E4}" presName="hierChild4" presStyleCnt="0"/>
      <dgm:spPr/>
    </dgm:pt>
    <dgm:pt modelId="{5CD7F77E-C834-4489-8E10-9EC0FC784CA0}" type="pres">
      <dgm:prSet presAssocID="{128BCDD8-A8E0-4EAF-835F-7B02702759F9}" presName="Name37" presStyleLbl="parChTrans1D3" presStyleIdx="4" presStyleCnt="12"/>
      <dgm:spPr/>
      <dgm:t>
        <a:bodyPr/>
        <a:lstStyle/>
        <a:p>
          <a:endParaRPr lang="th-TH"/>
        </a:p>
      </dgm:t>
    </dgm:pt>
    <dgm:pt modelId="{6D1F4E98-B691-468F-930D-27ED001DA90E}" type="pres">
      <dgm:prSet presAssocID="{928AF566-708F-4D17-A4A0-42C8DD61ABA0}" presName="hierRoot2" presStyleCnt="0">
        <dgm:presLayoutVars>
          <dgm:hierBranch val="init"/>
        </dgm:presLayoutVars>
      </dgm:prSet>
      <dgm:spPr/>
    </dgm:pt>
    <dgm:pt modelId="{DBD8ED95-C643-41F6-9D43-59AB0428ACC2}" type="pres">
      <dgm:prSet presAssocID="{928AF566-708F-4D17-A4A0-42C8DD61ABA0}" presName="rootComposite" presStyleCnt="0"/>
      <dgm:spPr/>
    </dgm:pt>
    <dgm:pt modelId="{81CE31B5-0760-4451-84F8-3231D905196F}" type="pres">
      <dgm:prSet presAssocID="{928AF566-708F-4D17-A4A0-42C8DD61ABA0}" presName="rootText" presStyleLbl="node3" presStyleIdx="4" presStyleCnt="12" custScaleX="129220" custScaleY="104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2C95F7D1-F5F1-4973-87FF-A2CE773CE732}" type="pres">
      <dgm:prSet presAssocID="{928AF566-708F-4D17-A4A0-42C8DD61ABA0}" presName="rootConnector" presStyleLbl="node3" presStyleIdx="4" presStyleCnt="12"/>
      <dgm:spPr/>
      <dgm:t>
        <a:bodyPr/>
        <a:lstStyle/>
        <a:p>
          <a:endParaRPr lang="th-TH"/>
        </a:p>
      </dgm:t>
    </dgm:pt>
    <dgm:pt modelId="{5B5EBEE5-B69F-46ED-B63B-229DC21002DB}" type="pres">
      <dgm:prSet presAssocID="{928AF566-708F-4D17-A4A0-42C8DD61ABA0}" presName="hierChild4" presStyleCnt="0"/>
      <dgm:spPr/>
    </dgm:pt>
    <dgm:pt modelId="{F7C276B6-C6C0-49C9-B5BA-99D7B743AB88}" type="pres">
      <dgm:prSet presAssocID="{928AF566-708F-4D17-A4A0-42C8DD61ABA0}" presName="hierChild5" presStyleCnt="0"/>
      <dgm:spPr/>
    </dgm:pt>
    <dgm:pt modelId="{F94D73B8-95D2-4302-861F-593CCFA754ED}" type="pres">
      <dgm:prSet presAssocID="{54A15BC4-F8D4-4F4A-ACEA-62F81E67070F}" presName="Name37" presStyleLbl="parChTrans1D3" presStyleIdx="5" presStyleCnt="12"/>
      <dgm:spPr/>
      <dgm:t>
        <a:bodyPr/>
        <a:lstStyle/>
        <a:p>
          <a:endParaRPr lang="th-TH"/>
        </a:p>
      </dgm:t>
    </dgm:pt>
    <dgm:pt modelId="{E1CACB83-F238-4A47-9CF7-D6A6EB228229}" type="pres">
      <dgm:prSet presAssocID="{8485E3DC-C6A0-4560-AFDB-D7DCBE091AF8}" presName="hierRoot2" presStyleCnt="0">
        <dgm:presLayoutVars>
          <dgm:hierBranch val="init"/>
        </dgm:presLayoutVars>
      </dgm:prSet>
      <dgm:spPr/>
    </dgm:pt>
    <dgm:pt modelId="{6BE9E004-D0E4-42AA-B59D-26F32F449E49}" type="pres">
      <dgm:prSet presAssocID="{8485E3DC-C6A0-4560-AFDB-D7DCBE091AF8}" presName="rootComposite" presStyleCnt="0"/>
      <dgm:spPr/>
    </dgm:pt>
    <dgm:pt modelId="{D76794D9-3DDF-4588-B388-C45309078285}" type="pres">
      <dgm:prSet presAssocID="{8485E3DC-C6A0-4560-AFDB-D7DCBE091AF8}" presName="rootText" presStyleLbl="node3" presStyleIdx="5" presStyleCnt="12" custScaleX="129220" custScaleY="104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39F5D73A-F92C-4C42-A0D7-F01A6FD945EE}" type="pres">
      <dgm:prSet presAssocID="{8485E3DC-C6A0-4560-AFDB-D7DCBE091AF8}" presName="rootConnector" presStyleLbl="node3" presStyleIdx="5" presStyleCnt="12"/>
      <dgm:spPr/>
      <dgm:t>
        <a:bodyPr/>
        <a:lstStyle/>
        <a:p>
          <a:endParaRPr lang="th-TH"/>
        </a:p>
      </dgm:t>
    </dgm:pt>
    <dgm:pt modelId="{01B1D9A4-6F57-4360-8AD6-F6A8E41067AE}" type="pres">
      <dgm:prSet presAssocID="{8485E3DC-C6A0-4560-AFDB-D7DCBE091AF8}" presName="hierChild4" presStyleCnt="0"/>
      <dgm:spPr/>
    </dgm:pt>
    <dgm:pt modelId="{E62D06F3-5B76-4048-8061-6860B3F31093}" type="pres">
      <dgm:prSet presAssocID="{8485E3DC-C6A0-4560-AFDB-D7DCBE091AF8}" presName="hierChild5" presStyleCnt="0"/>
      <dgm:spPr/>
    </dgm:pt>
    <dgm:pt modelId="{24E2ADC5-C2FE-4E18-8FE1-25DA9139CD08}" type="pres">
      <dgm:prSet presAssocID="{83BB6E07-225D-4200-8C1F-FE8E3783AB8D}" presName="Name37" presStyleLbl="parChTrans1D3" presStyleIdx="6" presStyleCnt="12"/>
      <dgm:spPr/>
      <dgm:t>
        <a:bodyPr/>
        <a:lstStyle/>
        <a:p>
          <a:endParaRPr lang="th-TH"/>
        </a:p>
      </dgm:t>
    </dgm:pt>
    <dgm:pt modelId="{A78E3DB9-D260-43E6-83F0-D583AAA63C43}" type="pres">
      <dgm:prSet presAssocID="{FFCABF5F-0922-4C56-A6DE-9EB6552D84E7}" presName="hierRoot2" presStyleCnt="0">
        <dgm:presLayoutVars>
          <dgm:hierBranch val="init"/>
        </dgm:presLayoutVars>
      </dgm:prSet>
      <dgm:spPr/>
    </dgm:pt>
    <dgm:pt modelId="{D6B0B500-B2F0-413A-BFDB-FAD837680677}" type="pres">
      <dgm:prSet presAssocID="{FFCABF5F-0922-4C56-A6DE-9EB6552D84E7}" presName="rootComposite" presStyleCnt="0"/>
      <dgm:spPr/>
    </dgm:pt>
    <dgm:pt modelId="{DA166264-8CE6-4506-AC2F-CEFDA8B6CDAB}" type="pres">
      <dgm:prSet presAssocID="{FFCABF5F-0922-4C56-A6DE-9EB6552D84E7}" presName="rootText" presStyleLbl="node3" presStyleIdx="6" presStyleCnt="12" custScaleX="129220" custScaleY="104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6CB9C7E1-4739-40BB-BD0E-2F4C856E62D8}" type="pres">
      <dgm:prSet presAssocID="{FFCABF5F-0922-4C56-A6DE-9EB6552D84E7}" presName="rootConnector" presStyleLbl="node3" presStyleIdx="6" presStyleCnt="12"/>
      <dgm:spPr/>
      <dgm:t>
        <a:bodyPr/>
        <a:lstStyle/>
        <a:p>
          <a:endParaRPr lang="th-TH"/>
        </a:p>
      </dgm:t>
    </dgm:pt>
    <dgm:pt modelId="{0A5AAD60-3B71-4CCB-8E60-724E7587443D}" type="pres">
      <dgm:prSet presAssocID="{FFCABF5F-0922-4C56-A6DE-9EB6552D84E7}" presName="hierChild4" presStyleCnt="0"/>
      <dgm:spPr/>
    </dgm:pt>
    <dgm:pt modelId="{9A7D48FE-0260-4933-96BC-66D296A56471}" type="pres">
      <dgm:prSet presAssocID="{FFCABF5F-0922-4C56-A6DE-9EB6552D84E7}" presName="hierChild5" presStyleCnt="0"/>
      <dgm:spPr/>
    </dgm:pt>
    <dgm:pt modelId="{7BC0A7F2-CCFF-4E71-8E60-DE131809F46A}" type="pres">
      <dgm:prSet presAssocID="{C4B511FD-59E6-4C4F-9C7C-253427137822}" presName="Name37" presStyleLbl="parChTrans1D3" presStyleIdx="7" presStyleCnt="12"/>
      <dgm:spPr/>
      <dgm:t>
        <a:bodyPr/>
        <a:lstStyle/>
        <a:p>
          <a:endParaRPr lang="th-TH"/>
        </a:p>
      </dgm:t>
    </dgm:pt>
    <dgm:pt modelId="{FFF43C95-7037-415E-ABAC-6C800C374B8C}" type="pres">
      <dgm:prSet presAssocID="{800CA6C4-5E51-443C-848A-486D8BFC213D}" presName="hierRoot2" presStyleCnt="0">
        <dgm:presLayoutVars>
          <dgm:hierBranch val="init"/>
        </dgm:presLayoutVars>
      </dgm:prSet>
      <dgm:spPr/>
    </dgm:pt>
    <dgm:pt modelId="{92462ADF-4156-4552-BDBD-350F2D0002D7}" type="pres">
      <dgm:prSet presAssocID="{800CA6C4-5E51-443C-848A-486D8BFC213D}" presName="rootComposite" presStyleCnt="0"/>
      <dgm:spPr/>
    </dgm:pt>
    <dgm:pt modelId="{C47BF172-9873-48A9-9DDA-80B1EE444502}" type="pres">
      <dgm:prSet presAssocID="{800CA6C4-5E51-443C-848A-486D8BFC213D}" presName="rootText" presStyleLbl="node3" presStyleIdx="7" presStyleCnt="12" custScaleX="129220" custScaleY="104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4CEC64F7-DC82-4E4B-91A8-E4732B0A2B77}" type="pres">
      <dgm:prSet presAssocID="{800CA6C4-5E51-443C-848A-486D8BFC213D}" presName="rootConnector" presStyleLbl="node3" presStyleIdx="7" presStyleCnt="12"/>
      <dgm:spPr/>
      <dgm:t>
        <a:bodyPr/>
        <a:lstStyle/>
        <a:p>
          <a:endParaRPr lang="th-TH"/>
        </a:p>
      </dgm:t>
    </dgm:pt>
    <dgm:pt modelId="{D5F94CEF-1C07-435A-9E7E-62C39B34FA08}" type="pres">
      <dgm:prSet presAssocID="{800CA6C4-5E51-443C-848A-486D8BFC213D}" presName="hierChild4" presStyleCnt="0"/>
      <dgm:spPr/>
    </dgm:pt>
    <dgm:pt modelId="{FB3C6B21-CE80-4257-B233-2DDBDE38968B}" type="pres">
      <dgm:prSet presAssocID="{800CA6C4-5E51-443C-848A-486D8BFC213D}" presName="hierChild5" presStyleCnt="0"/>
      <dgm:spPr/>
    </dgm:pt>
    <dgm:pt modelId="{4435D618-AF5A-4950-BC45-F4E6A57135E7}" type="pres">
      <dgm:prSet presAssocID="{D337A0B4-F818-4699-BBF7-4114B96A34E4}" presName="hierChild5" presStyleCnt="0"/>
      <dgm:spPr/>
    </dgm:pt>
    <dgm:pt modelId="{E4583D6C-64B2-46B5-983F-5FC70B1DC799}" type="pres">
      <dgm:prSet presAssocID="{A75009E2-69D9-4A05-B2BB-8B1E0A26E0C3}" presName="Name37" presStyleLbl="parChTrans1D2" presStyleIdx="2" presStyleCnt="3"/>
      <dgm:spPr/>
      <dgm:t>
        <a:bodyPr/>
        <a:lstStyle/>
        <a:p>
          <a:endParaRPr lang="th-TH"/>
        </a:p>
      </dgm:t>
    </dgm:pt>
    <dgm:pt modelId="{D342B7A5-EC14-4963-B638-7E3FB278A3ED}" type="pres">
      <dgm:prSet presAssocID="{166AF49A-1928-4AEF-894A-90E904B42F9A}" presName="hierRoot2" presStyleCnt="0">
        <dgm:presLayoutVars>
          <dgm:hierBranch val="init"/>
        </dgm:presLayoutVars>
      </dgm:prSet>
      <dgm:spPr/>
    </dgm:pt>
    <dgm:pt modelId="{EBF14AEC-6F10-4CB9-9467-6169CE36B32D}" type="pres">
      <dgm:prSet presAssocID="{166AF49A-1928-4AEF-894A-90E904B42F9A}" presName="rootComposite" presStyleCnt="0"/>
      <dgm:spPr/>
    </dgm:pt>
    <dgm:pt modelId="{5D42525D-6E3B-45B0-8D18-D0E03C2BB19C}" type="pres">
      <dgm:prSet presAssocID="{166AF49A-1928-4AEF-894A-90E904B42F9A}" presName="rootText" presStyleLbl="node2" presStyleIdx="2" presStyleCnt="3" custScaleX="210977" custScaleY="133109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987462D-35A6-46D8-A105-0BA68F255875}" type="pres">
      <dgm:prSet presAssocID="{166AF49A-1928-4AEF-894A-90E904B42F9A}" presName="rootConnector" presStyleLbl="node2" presStyleIdx="2" presStyleCnt="3"/>
      <dgm:spPr/>
      <dgm:t>
        <a:bodyPr/>
        <a:lstStyle/>
        <a:p>
          <a:endParaRPr lang="th-TH"/>
        </a:p>
      </dgm:t>
    </dgm:pt>
    <dgm:pt modelId="{7A9C4D5C-DF30-4E40-A92C-082C8D5AC388}" type="pres">
      <dgm:prSet presAssocID="{166AF49A-1928-4AEF-894A-90E904B42F9A}" presName="hierChild4" presStyleCnt="0"/>
      <dgm:spPr/>
    </dgm:pt>
    <dgm:pt modelId="{68E93B35-13FA-4873-94B7-F3305A18C0CB}" type="pres">
      <dgm:prSet presAssocID="{5E5F1986-59FC-4E04-92C8-23978A243ADE}" presName="Name37" presStyleLbl="parChTrans1D3" presStyleIdx="8" presStyleCnt="12"/>
      <dgm:spPr/>
      <dgm:t>
        <a:bodyPr/>
        <a:lstStyle/>
        <a:p>
          <a:endParaRPr lang="th-TH"/>
        </a:p>
      </dgm:t>
    </dgm:pt>
    <dgm:pt modelId="{208B074F-0F84-4187-A7DD-8AB67CDC94DE}" type="pres">
      <dgm:prSet presAssocID="{70FC8627-2B32-49AD-ADD2-C0D0BD677359}" presName="hierRoot2" presStyleCnt="0">
        <dgm:presLayoutVars>
          <dgm:hierBranch val="init"/>
        </dgm:presLayoutVars>
      </dgm:prSet>
      <dgm:spPr/>
    </dgm:pt>
    <dgm:pt modelId="{00184531-6450-4C4A-B944-561AAEF1B80A}" type="pres">
      <dgm:prSet presAssocID="{70FC8627-2B32-49AD-ADD2-C0D0BD677359}" presName="rootComposite" presStyleCnt="0"/>
      <dgm:spPr/>
    </dgm:pt>
    <dgm:pt modelId="{9D49E0BB-6C02-4173-9B27-EAEA49BE2DA5}" type="pres">
      <dgm:prSet presAssocID="{70FC8627-2B32-49AD-ADD2-C0D0BD677359}" presName="rootText" presStyleLbl="node3" presStyleIdx="8" presStyleCnt="12" custScaleX="129220" custScaleY="104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FC48BFEE-5A21-4545-86CF-3566D186B808}" type="pres">
      <dgm:prSet presAssocID="{70FC8627-2B32-49AD-ADD2-C0D0BD677359}" presName="rootConnector" presStyleLbl="node3" presStyleIdx="8" presStyleCnt="12"/>
      <dgm:spPr/>
      <dgm:t>
        <a:bodyPr/>
        <a:lstStyle/>
        <a:p>
          <a:endParaRPr lang="th-TH"/>
        </a:p>
      </dgm:t>
    </dgm:pt>
    <dgm:pt modelId="{F861B1FF-FB63-4D66-A01F-2816E241E4DE}" type="pres">
      <dgm:prSet presAssocID="{70FC8627-2B32-49AD-ADD2-C0D0BD677359}" presName="hierChild4" presStyleCnt="0"/>
      <dgm:spPr/>
    </dgm:pt>
    <dgm:pt modelId="{4310072F-5D35-4073-B444-A61595FD8852}" type="pres">
      <dgm:prSet presAssocID="{70FC8627-2B32-49AD-ADD2-C0D0BD677359}" presName="hierChild5" presStyleCnt="0"/>
      <dgm:spPr/>
    </dgm:pt>
    <dgm:pt modelId="{C8DB68C4-5540-428C-B2A8-678E1413AB2B}" type="pres">
      <dgm:prSet presAssocID="{8D235769-E731-4761-9AC6-122279546884}" presName="Name37" presStyleLbl="parChTrans1D3" presStyleIdx="9" presStyleCnt="12"/>
      <dgm:spPr/>
      <dgm:t>
        <a:bodyPr/>
        <a:lstStyle/>
        <a:p>
          <a:endParaRPr lang="th-TH"/>
        </a:p>
      </dgm:t>
    </dgm:pt>
    <dgm:pt modelId="{DF4940DF-6AF2-4C7F-9B6F-BE0AD9005043}" type="pres">
      <dgm:prSet presAssocID="{08ADCF55-E7AA-414E-8657-D0A157F6A254}" presName="hierRoot2" presStyleCnt="0">
        <dgm:presLayoutVars>
          <dgm:hierBranch val="init"/>
        </dgm:presLayoutVars>
      </dgm:prSet>
      <dgm:spPr/>
    </dgm:pt>
    <dgm:pt modelId="{EAA8E019-790B-4248-8FFE-BD825329352A}" type="pres">
      <dgm:prSet presAssocID="{08ADCF55-E7AA-414E-8657-D0A157F6A254}" presName="rootComposite" presStyleCnt="0"/>
      <dgm:spPr/>
    </dgm:pt>
    <dgm:pt modelId="{E064569A-DFB1-4B9A-A7AA-3B5C3FA8F428}" type="pres">
      <dgm:prSet presAssocID="{08ADCF55-E7AA-414E-8657-D0A157F6A254}" presName="rootText" presStyleLbl="node3" presStyleIdx="9" presStyleCnt="12" custScaleX="129220" custScaleY="104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0A50F007-8A7C-4B48-A07C-758481AE47A1}" type="pres">
      <dgm:prSet presAssocID="{08ADCF55-E7AA-414E-8657-D0A157F6A254}" presName="rootConnector" presStyleLbl="node3" presStyleIdx="9" presStyleCnt="12"/>
      <dgm:spPr/>
      <dgm:t>
        <a:bodyPr/>
        <a:lstStyle/>
        <a:p>
          <a:endParaRPr lang="th-TH"/>
        </a:p>
      </dgm:t>
    </dgm:pt>
    <dgm:pt modelId="{FD285236-21A8-4A70-94EC-ABB1BAE16305}" type="pres">
      <dgm:prSet presAssocID="{08ADCF55-E7AA-414E-8657-D0A157F6A254}" presName="hierChild4" presStyleCnt="0"/>
      <dgm:spPr/>
    </dgm:pt>
    <dgm:pt modelId="{D6BF5847-AFD0-4F1A-B833-30803D5AC394}" type="pres">
      <dgm:prSet presAssocID="{08ADCF55-E7AA-414E-8657-D0A157F6A254}" presName="hierChild5" presStyleCnt="0"/>
      <dgm:spPr/>
    </dgm:pt>
    <dgm:pt modelId="{55112E55-788C-4C2D-8832-311CB905961C}" type="pres">
      <dgm:prSet presAssocID="{1D6E9511-A9D6-4C9C-A7A9-136292CA3957}" presName="Name37" presStyleLbl="parChTrans1D3" presStyleIdx="10" presStyleCnt="12"/>
      <dgm:spPr/>
      <dgm:t>
        <a:bodyPr/>
        <a:lstStyle/>
        <a:p>
          <a:endParaRPr lang="th-TH"/>
        </a:p>
      </dgm:t>
    </dgm:pt>
    <dgm:pt modelId="{E08CAAB1-38CE-4573-B7CD-30E0C98307F3}" type="pres">
      <dgm:prSet presAssocID="{2BC46637-ADA6-4E98-A852-C2CA69E7B2C8}" presName="hierRoot2" presStyleCnt="0">
        <dgm:presLayoutVars>
          <dgm:hierBranch val="init"/>
        </dgm:presLayoutVars>
      </dgm:prSet>
      <dgm:spPr/>
    </dgm:pt>
    <dgm:pt modelId="{1D17241E-1715-4253-93B8-F3D92516E4BC}" type="pres">
      <dgm:prSet presAssocID="{2BC46637-ADA6-4E98-A852-C2CA69E7B2C8}" presName="rootComposite" presStyleCnt="0"/>
      <dgm:spPr/>
    </dgm:pt>
    <dgm:pt modelId="{CB6D79A2-1FD4-4EC1-8FBC-1AA2681DA656}" type="pres">
      <dgm:prSet presAssocID="{2BC46637-ADA6-4E98-A852-C2CA69E7B2C8}" presName="rootText" presStyleLbl="node3" presStyleIdx="10" presStyleCnt="12" custScaleX="129220" custScaleY="104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BBFA273-D8F8-4C33-ACAC-BA66B0F86B2F}" type="pres">
      <dgm:prSet presAssocID="{2BC46637-ADA6-4E98-A852-C2CA69E7B2C8}" presName="rootConnector" presStyleLbl="node3" presStyleIdx="10" presStyleCnt="12"/>
      <dgm:spPr/>
      <dgm:t>
        <a:bodyPr/>
        <a:lstStyle/>
        <a:p>
          <a:endParaRPr lang="th-TH"/>
        </a:p>
      </dgm:t>
    </dgm:pt>
    <dgm:pt modelId="{578840CE-F1EF-4FC6-8D1A-2CC06ECE6B19}" type="pres">
      <dgm:prSet presAssocID="{2BC46637-ADA6-4E98-A852-C2CA69E7B2C8}" presName="hierChild4" presStyleCnt="0"/>
      <dgm:spPr/>
    </dgm:pt>
    <dgm:pt modelId="{E765016A-0B41-4D4A-AAA9-9B77407336E0}" type="pres">
      <dgm:prSet presAssocID="{2BC46637-ADA6-4E98-A852-C2CA69E7B2C8}" presName="hierChild5" presStyleCnt="0"/>
      <dgm:spPr/>
    </dgm:pt>
    <dgm:pt modelId="{E59E4CA9-D77E-4403-956E-0C0538366D31}" type="pres">
      <dgm:prSet presAssocID="{55E065CA-1351-4279-92C9-2995332E321C}" presName="Name37" presStyleLbl="parChTrans1D3" presStyleIdx="11" presStyleCnt="12"/>
      <dgm:spPr/>
      <dgm:t>
        <a:bodyPr/>
        <a:lstStyle/>
        <a:p>
          <a:endParaRPr lang="th-TH"/>
        </a:p>
      </dgm:t>
    </dgm:pt>
    <dgm:pt modelId="{43BD94AE-2D8F-49D1-9D8D-7F5F1B1C646D}" type="pres">
      <dgm:prSet presAssocID="{1EEBC643-81BE-404A-A2AE-00BBE19A2F02}" presName="hierRoot2" presStyleCnt="0">
        <dgm:presLayoutVars>
          <dgm:hierBranch val="init"/>
        </dgm:presLayoutVars>
      </dgm:prSet>
      <dgm:spPr/>
    </dgm:pt>
    <dgm:pt modelId="{C5E69AED-4E8E-4212-A0C2-54BBC6284CC0}" type="pres">
      <dgm:prSet presAssocID="{1EEBC643-81BE-404A-A2AE-00BBE19A2F02}" presName="rootComposite" presStyleCnt="0"/>
      <dgm:spPr/>
    </dgm:pt>
    <dgm:pt modelId="{6797E158-5A5F-4CF4-A100-B8BC850C7570}" type="pres">
      <dgm:prSet presAssocID="{1EEBC643-81BE-404A-A2AE-00BBE19A2F02}" presName="rootText" presStyleLbl="node3" presStyleIdx="11" presStyleCnt="12" custScaleX="129220" custScaleY="104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13EF83A9-A3EA-4487-9374-7D1A6BF90CEC}" type="pres">
      <dgm:prSet presAssocID="{1EEBC643-81BE-404A-A2AE-00BBE19A2F02}" presName="rootConnector" presStyleLbl="node3" presStyleIdx="11" presStyleCnt="12"/>
      <dgm:spPr/>
      <dgm:t>
        <a:bodyPr/>
        <a:lstStyle/>
        <a:p>
          <a:endParaRPr lang="th-TH"/>
        </a:p>
      </dgm:t>
    </dgm:pt>
    <dgm:pt modelId="{90F3CF4D-501C-4434-9E58-F50EEF7B8D1D}" type="pres">
      <dgm:prSet presAssocID="{1EEBC643-81BE-404A-A2AE-00BBE19A2F02}" presName="hierChild4" presStyleCnt="0"/>
      <dgm:spPr/>
    </dgm:pt>
    <dgm:pt modelId="{21EB8E62-751C-40F9-B66E-B4FE9758DBE2}" type="pres">
      <dgm:prSet presAssocID="{1EEBC643-81BE-404A-A2AE-00BBE19A2F02}" presName="hierChild5" presStyleCnt="0"/>
      <dgm:spPr/>
    </dgm:pt>
    <dgm:pt modelId="{62A9494F-7119-4E97-A56C-F9C3C88D9979}" type="pres">
      <dgm:prSet presAssocID="{166AF49A-1928-4AEF-894A-90E904B42F9A}" presName="hierChild5" presStyleCnt="0"/>
      <dgm:spPr/>
    </dgm:pt>
    <dgm:pt modelId="{073CED93-2E9B-476B-9E46-0E8DC0A43CAB}" type="pres">
      <dgm:prSet presAssocID="{10650552-958E-49AB-9CCD-9B9D63D12DCA}" presName="hierChild3" presStyleCnt="0"/>
      <dgm:spPr/>
    </dgm:pt>
  </dgm:ptLst>
  <dgm:cxnLst>
    <dgm:cxn modelId="{6ED21E3E-EC9D-4C7F-A394-CA448F49B117}" type="presOf" srcId="{1374285F-87E1-4CF3-A2A4-99235743F2B6}" destId="{7CE83D98-3D2F-4597-A8F3-DEDD90ECF7E8}" srcOrd="0" destOrd="0" presId="urn:microsoft.com/office/officeart/2005/8/layout/orgChart1"/>
    <dgm:cxn modelId="{228E8759-9258-459F-8B64-597A164F8625}" srcId="{D337A0B4-F818-4699-BBF7-4114B96A34E4}" destId="{FFCABF5F-0922-4C56-A6DE-9EB6552D84E7}" srcOrd="2" destOrd="0" parTransId="{83BB6E07-225D-4200-8C1F-FE8E3783AB8D}" sibTransId="{DE164303-7ED4-4928-BE03-45A52FD240A3}"/>
    <dgm:cxn modelId="{A5E52194-7C8E-43CE-8F49-24C34C259BCA}" type="presOf" srcId="{057CE9C3-CAF5-4C7E-A38A-76BAC01EE6C2}" destId="{A02AE717-D24E-4F30-81D6-3F74E9C6703A}" srcOrd="1" destOrd="0" presId="urn:microsoft.com/office/officeart/2005/8/layout/orgChart1"/>
    <dgm:cxn modelId="{77E5B233-A8A4-4F7F-8C1C-C23AC1D2DECC}" type="presOf" srcId="{D337A0B4-F818-4699-BBF7-4114B96A34E4}" destId="{116F2253-62DC-43FA-994D-3FC7265CF1AA}" srcOrd="1" destOrd="0" presId="urn:microsoft.com/office/officeart/2005/8/layout/orgChart1"/>
    <dgm:cxn modelId="{8FC6CEB8-2047-43C4-AD7D-A7B855630BBE}" type="presOf" srcId="{08ADCF55-E7AA-414E-8657-D0A157F6A254}" destId="{E064569A-DFB1-4B9A-A7AA-3B5C3FA8F428}" srcOrd="0" destOrd="0" presId="urn:microsoft.com/office/officeart/2005/8/layout/orgChart1"/>
    <dgm:cxn modelId="{66344A83-290A-4541-84A0-C699905C2300}" type="presOf" srcId="{68656C19-A75B-4535-8305-F608232C7056}" destId="{EDA23A02-4A0B-47E7-92C5-EC80134DEBFD}" srcOrd="1" destOrd="0" presId="urn:microsoft.com/office/officeart/2005/8/layout/orgChart1"/>
    <dgm:cxn modelId="{2FF2D043-222F-4E38-A8F6-6F585D014EAE}" type="presOf" srcId="{2BC46637-ADA6-4E98-A852-C2CA69E7B2C8}" destId="{CB6D79A2-1FD4-4EC1-8FBC-1AA2681DA656}" srcOrd="0" destOrd="0" presId="urn:microsoft.com/office/officeart/2005/8/layout/orgChart1"/>
    <dgm:cxn modelId="{DA7B82CD-B3ED-40AB-B9A9-AE2788D344BC}" type="presOf" srcId="{8485E3DC-C6A0-4560-AFDB-D7DCBE091AF8}" destId="{D76794D9-3DDF-4588-B388-C45309078285}" srcOrd="0" destOrd="0" presId="urn:microsoft.com/office/officeart/2005/8/layout/orgChart1"/>
    <dgm:cxn modelId="{21DA5945-7069-4781-A8E0-39107CC123AC}" srcId="{0B306B65-F41C-41E4-A504-8287C6359E6F}" destId="{10650552-958E-49AB-9CCD-9B9D63D12DCA}" srcOrd="0" destOrd="0" parTransId="{03CED457-F0AF-4CA2-BCED-60CD66569313}" sibTransId="{900D1A60-D963-42D4-9687-7797577FDD7D}"/>
    <dgm:cxn modelId="{B04113E5-674F-42E2-BAB3-C003B39350C9}" srcId="{10650552-958E-49AB-9CCD-9B9D63D12DCA}" destId="{166AF49A-1928-4AEF-894A-90E904B42F9A}" srcOrd="2" destOrd="0" parTransId="{A75009E2-69D9-4A05-B2BB-8B1E0A26E0C3}" sibTransId="{1FE63A92-B81A-4F12-A272-015F0EB7C6B8}"/>
    <dgm:cxn modelId="{8B4BE30E-1455-4593-BF34-491B9E28179B}" srcId="{10650552-958E-49AB-9CCD-9B9D63D12DCA}" destId="{68656C19-A75B-4535-8305-F608232C7056}" srcOrd="0" destOrd="0" parTransId="{94997A28-864C-4AF7-96C9-BC7C58FB38AF}" sibTransId="{AB4F3F09-906A-46EB-978A-2E52EAAE029E}"/>
    <dgm:cxn modelId="{F09185A5-1FAB-4E64-8A9E-9D6DE2E113F2}" type="presOf" srcId="{928AF566-708F-4D17-A4A0-42C8DD61ABA0}" destId="{81CE31B5-0760-4451-84F8-3231D905196F}" srcOrd="0" destOrd="0" presId="urn:microsoft.com/office/officeart/2005/8/layout/orgChart1"/>
    <dgm:cxn modelId="{EA0E643C-D73F-4175-994A-589772CF2437}" type="presOf" srcId="{166AF49A-1928-4AEF-894A-90E904B42F9A}" destId="{5987462D-35A6-46D8-A105-0BA68F255875}" srcOrd="1" destOrd="0" presId="urn:microsoft.com/office/officeart/2005/8/layout/orgChart1"/>
    <dgm:cxn modelId="{EF2CBF7C-6AEB-4316-853E-4B1B01950048}" type="presOf" srcId="{94997A28-864C-4AF7-96C9-BC7C58FB38AF}" destId="{B8C695DD-F0C8-4E7D-B68E-7F57EC083089}" srcOrd="0" destOrd="0" presId="urn:microsoft.com/office/officeart/2005/8/layout/orgChart1"/>
    <dgm:cxn modelId="{0871DF1B-0DC4-4513-A966-133F11F341AE}" srcId="{166AF49A-1928-4AEF-894A-90E904B42F9A}" destId="{08ADCF55-E7AA-414E-8657-D0A157F6A254}" srcOrd="1" destOrd="0" parTransId="{8D235769-E731-4761-9AC6-122279546884}" sibTransId="{706DC3BB-5BCC-46A1-883B-E5D872D632B1}"/>
    <dgm:cxn modelId="{7726E046-891D-47DE-A2A3-C60F84ED16C1}" srcId="{68656C19-A75B-4535-8305-F608232C7056}" destId="{057CE9C3-CAF5-4C7E-A38A-76BAC01EE6C2}" srcOrd="1" destOrd="0" parTransId="{F5CE1F69-4E7C-4794-8E01-A95545D0AD85}" sibTransId="{A174592C-A56A-4860-B411-69B338D62CC5}"/>
    <dgm:cxn modelId="{3DEC97E9-38BB-4315-BEB3-3E7C306493D5}" type="presOf" srcId="{EE4F6E2A-730D-48AD-B1E6-287CF15DB5AA}" destId="{9F621C51-516C-4DDF-9ABE-1D667EB5554D}" srcOrd="0" destOrd="0" presId="urn:microsoft.com/office/officeart/2005/8/layout/orgChart1"/>
    <dgm:cxn modelId="{E53CE0FB-128D-47D9-973D-8C49F6AFBAB6}" type="presOf" srcId="{08ADCF55-E7AA-414E-8657-D0A157F6A254}" destId="{0A50F007-8A7C-4B48-A07C-758481AE47A1}" srcOrd="1" destOrd="0" presId="urn:microsoft.com/office/officeart/2005/8/layout/orgChart1"/>
    <dgm:cxn modelId="{CA1B288D-E4ED-40A4-9041-8B41A9A55029}" type="presOf" srcId="{0B306B65-F41C-41E4-A504-8287C6359E6F}" destId="{AD6DB029-E75B-4B12-B88A-D8CDE4FD8AF2}" srcOrd="0" destOrd="0" presId="urn:microsoft.com/office/officeart/2005/8/layout/orgChart1"/>
    <dgm:cxn modelId="{A746E6C1-5EE3-4CDA-ACD4-F53CBEC0F8AB}" type="presOf" srcId="{68656C19-A75B-4535-8305-F608232C7056}" destId="{0139CBF2-23DF-4447-97A0-52C4426BCC7C}" srcOrd="0" destOrd="0" presId="urn:microsoft.com/office/officeart/2005/8/layout/orgChart1"/>
    <dgm:cxn modelId="{3B01514E-A62E-42E8-9954-7AB36AC2F9D2}" type="presOf" srcId="{579B26EB-2B9D-42F5-8A9E-29C477526E9B}" destId="{B80E3B65-E751-4DC8-A85C-ABF186FABB5B}" srcOrd="0" destOrd="0" presId="urn:microsoft.com/office/officeart/2005/8/layout/orgChart1"/>
    <dgm:cxn modelId="{F96B63F3-D767-493E-8FAF-06101CB3037D}" type="presOf" srcId="{8485E3DC-C6A0-4560-AFDB-D7DCBE091AF8}" destId="{39F5D73A-F92C-4C42-A0D7-F01A6FD945EE}" srcOrd="1" destOrd="0" presId="urn:microsoft.com/office/officeart/2005/8/layout/orgChart1"/>
    <dgm:cxn modelId="{BED94D27-CE83-4837-936B-513BF9E8EBD3}" srcId="{166AF49A-1928-4AEF-894A-90E904B42F9A}" destId="{70FC8627-2B32-49AD-ADD2-C0D0BD677359}" srcOrd="0" destOrd="0" parTransId="{5E5F1986-59FC-4E04-92C8-23978A243ADE}" sibTransId="{09CEC3FE-7AED-468D-B9D5-EDE038D053C7}"/>
    <dgm:cxn modelId="{C060DF2B-7832-4392-9C96-F4112FB2C0E5}" type="presOf" srcId="{55E065CA-1351-4279-92C9-2995332E321C}" destId="{E59E4CA9-D77E-4403-956E-0C0538366D31}" srcOrd="0" destOrd="0" presId="urn:microsoft.com/office/officeart/2005/8/layout/orgChart1"/>
    <dgm:cxn modelId="{E5BFBE77-364B-4B01-816D-9C6DC7AE1093}" type="presOf" srcId="{FFCABF5F-0922-4C56-A6DE-9EB6552D84E7}" destId="{6CB9C7E1-4739-40BB-BD0E-2F4C856E62D8}" srcOrd="1" destOrd="0" presId="urn:microsoft.com/office/officeart/2005/8/layout/orgChart1"/>
    <dgm:cxn modelId="{BFE659B8-5EFC-40A9-9C2B-70B8C34519E6}" type="presOf" srcId="{70FC8627-2B32-49AD-ADD2-C0D0BD677359}" destId="{FC48BFEE-5A21-4545-86CF-3566D186B808}" srcOrd="1" destOrd="0" presId="urn:microsoft.com/office/officeart/2005/8/layout/orgChart1"/>
    <dgm:cxn modelId="{C4B90C36-1A0E-4B59-A5CF-74020B6070CB}" type="presOf" srcId="{C4B511FD-59E6-4C4F-9C7C-253427137822}" destId="{7BC0A7F2-CCFF-4E71-8E60-DE131809F46A}" srcOrd="0" destOrd="0" presId="urn:microsoft.com/office/officeart/2005/8/layout/orgChart1"/>
    <dgm:cxn modelId="{4A0873E3-85E7-4B2C-9D92-63A0F383B3EB}" type="presOf" srcId="{7312D057-76AD-40E9-9A46-256D4136FE50}" destId="{325DEE13-EA73-42FC-8793-B275213D59F6}" srcOrd="0" destOrd="0" presId="urn:microsoft.com/office/officeart/2005/8/layout/orgChart1"/>
    <dgm:cxn modelId="{BE06628C-1AC8-4D22-8AE4-02FA7893234F}" srcId="{68656C19-A75B-4535-8305-F608232C7056}" destId="{1739AEEB-EB4C-4807-B923-61A9D78D9DA1}" srcOrd="3" destOrd="0" parTransId="{6544609B-F0EE-452E-8D30-7CA5BEC56894}" sibTransId="{2A00796C-5A3A-4DAA-94B0-16A43EB21B5B}"/>
    <dgm:cxn modelId="{B63AA421-6288-4417-BD82-FAA8FF7D4BED}" type="presOf" srcId="{10650552-958E-49AB-9CCD-9B9D63D12DCA}" destId="{D6939A4D-9C19-4127-8238-76DBF4540ABB}" srcOrd="1" destOrd="0" presId="urn:microsoft.com/office/officeart/2005/8/layout/orgChart1"/>
    <dgm:cxn modelId="{1CA93BF8-58C7-47B6-92E0-9122703F0DA1}" type="presOf" srcId="{1739AEEB-EB4C-4807-B923-61A9D78D9DA1}" destId="{2EBEC907-C522-4DF3-8C6B-0D3423F98D31}" srcOrd="0" destOrd="0" presId="urn:microsoft.com/office/officeart/2005/8/layout/orgChart1"/>
    <dgm:cxn modelId="{1FA4420C-4775-48D9-82F5-923F304AD228}" srcId="{D337A0B4-F818-4699-BBF7-4114B96A34E4}" destId="{8485E3DC-C6A0-4560-AFDB-D7DCBE091AF8}" srcOrd="1" destOrd="0" parTransId="{54A15BC4-F8D4-4F4A-ACEA-62F81E67070F}" sibTransId="{F9F8A690-29CC-4E17-BAED-7627D7288C1D}"/>
    <dgm:cxn modelId="{00D11917-4215-4FB0-B0B1-80AD124C4959}" type="presOf" srcId="{83BB6E07-225D-4200-8C1F-FE8E3783AB8D}" destId="{24E2ADC5-C2FE-4E18-8FE1-25DA9139CD08}" srcOrd="0" destOrd="0" presId="urn:microsoft.com/office/officeart/2005/8/layout/orgChart1"/>
    <dgm:cxn modelId="{650362C8-A210-438D-AAEB-F5A074505C60}" type="presOf" srcId="{EE4F6E2A-730D-48AD-B1E6-287CF15DB5AA}" destId="{9454156D-EE7A-4D15-92E2-3214297BADAE}" srcOrd="1" destOrd="0" presId="urn:microsoft.com/office/officeart/2005/8/layout/orgChart1"/>
    <dgm:cxn modelId="{27E575CB-3B1F-464D-B7E4-3557D7535F21}" type="presOf" srcId="{8D235769-E731-4761-9AC6-122279546884}" destId="{C8DB68C4-5540-428C-B2A8-678E1413AB2B}" srcOrd="0" destOrd="0" presId="urn:microsoft.com/office/officeart/2005/8/layout/orgChart1"/>
    <dgm:cxn modelId="{7E752029-29CB-483C-AE77-06539BE01BF1}" type="presOf" srcId="{800CA6C4-5E51-443C-848A-486D8BFC213D}" destId="{4CEC64F7-DC82-4E4B-91A8-E4732B0A2B77}" srcOrd="1" destOrd="0" presId="urn:microsoft.com/office/officeart/2005/8/layout/orgChart1"/>
    <dgm:cxn modelId="{5A90E4B9-0DA7-46BD-8F20-0EA6537C2FC6}" type="presOf" srcId="{5E5F1986-59FC-4E04-92C8-23978A243ADE}" destId="{68E93B35-13FA-4873-94B7-F3305A18C0CB}" srcOrd="0" destOrd="0" presId="urn:microsoft.com/office/officeart/2005/8/layout/orgChart1"/>
    <dgm:cxn modelId="{B81EC237-697E-46C8-AA7F-870765A53A9C}" srcId="{68656C19-A75B-4535-8305-F608232C7056}" destId="{1374285F-87E1-4CF3-A2A4-99235743F2B6}" srcOrd="2" destOrd="0" parTransId="{7312D057-76AD-40E9-9A46-256D4136FE50}" sibTransId="{58084B8A-A302-4438-B83B-3CA012922D54}"/>
    <dgm:cxn modelId="{74074FD7-AF34-4CEF-83CE-B0C924F2E02C}" srcId="{166AF49A-1928-4AEF-894A-90E904B42F9A}" destId="{1EEBC643-81BE-404A-A2AE-00BBE19A2F02}" srcOrd="3" destOrd="0" parTransId="{55E065CA-1351-4279-92C9-2995332E321C}" sibTransId="{C2B33870-6B71-4555-82D8-2631CD5FC0CC}"/>
    <dgm:cxn modelId="{2BD9B112-A4BA-4E89-AD72-F8DE2708A602}" srcId="{D337A0B4-F818-4699-BBF7-4114B96A34E4}" destId="{928AF566-708F-4D17-A4A0-42C8DD61ABA0}" srcOrd="0" destOrd="0" parTransId="{128BCDD8-A8E0-4EAF-835F-7B02702759F9}" sibTransId="{118F8337-DE2E-48C7-9654-B89E40D29199}"/>
    <dgm:cxn modelId="{986D627E-BFD9-401A-A97D-9A815F979021}" type="presOf" srcId="{928AF566-708F-4D17-A4A0-42C8DD61ABA0}" destId="{2C95F7D1-F5F1-4973-87FF-A2CE773CE732}" srcOrd="1" destOrd="0" presId="urn:microsoft.com/office/officeart/2005/8/layout/orgChart1"/>
    <dgm:cxn modelId="{EB9BD6FB-D15E-4143-93B8-17C5E5C650CA}" type="presOf" srcId="{F5CE1F69-4E7C-4794-8E01-A95545D0AD85}" destId="{B563E471-A5B5-4E80-B844-BDAB7F09266E}" srcOrd="0" destOrd="0" presId="urn:microsoft.com/office/officeart/2005/8/layout/orgChart1"/>
    <dgm:cxn modelId="{35681D45-7EC6-4402-9540-53FE6D16B4EB}" type="presOf" srcId="{10650552-958E-49AB-9CCD-9B9D63D12DCA}" destId="{31F52FDE-56D5-4C8B-AEFC-252B001EFDD2}" srcOrd="0" destOrd="0" presId="urn:microsoft.com/office/officeart/2005/8/layout/orgChart1"/>
    <dgm:cxn modelId="{E1BCED20-F3EA-488D-8236-A1D2AEA72C00}" type="presOf" srcId="{166AF49A-1928-4AEF-894A-90E904B42F9A}" destId="{5D42525D-6E3B-45B0-8D18-D0E03C2BB19C}" srcOrd="0" destOrd="0" presId="urn:microsoft.com/office/officeart/2005/8/layout/orgChart1"/>
    <dgm:cxn modelId="{1A504CA5-42FA-48F3-8ACE-AD867D87CE0F}" type="presOf" srcId="{1374285F-87E1-4CF3-A2A4-99235743F2B6}" destId="{5A0BBD32-B39E-46D0-BC05-F5EBE239718E}" srcOrd="1" destOrd="0" presId="urn:microsoft.com/office/officeart/2005/8/layout/orgChart1"/>
    <dgm:cxn modelId="{27A319DB-4E82-4ECB-A0A2-D608ADFB4F02}" srcId="{68656C19-A75B-4535-8305-F608232C7056}" destId="{EE4F6E2A-730D-48AD-B1E6-287CF15DB5AA}" srcOrd="0" destOrd="0" parTransId="{FAB9B8C2-36A7-47CF-A942-C6F86AA4E911}" sibTransId="{75ED05B6-1B1C-4DA4-8947-37B876563EE6}"/>
    <dgm:cxn modelId="{EF8DFFC7-9139-4B4C-A0D4-BA5CDD05D270}" type="presOf" srcId="{800CA6C4-5E51-443C-848A-486D8BFC213D}" destId="{C47BF172-9873-48A9-9DDA-80B1EE444502}" srcOrd="0" destOrd="0" presId="urn:microsoft.com/office/officeart/2005/8/layout/orgChart1"/>
    <dgm:cxn modelId="{5E782A12-9545-4526-9B9F-171F6C4C1536}" srcId="{D337A0B4-F818-4699-BBF7-4114B96A34E4}" destId="{800CA6C4-5E51-443C-848A-486D8BFC213D}" srcOrd="3" destOrd="0" parTransId="{C4B511FD-59E6-4C4F-9C7C-253427137822}" sibTransId="{A27BFD2E-3F7E-4751-881A-FDC7EB994470}"/>
    <dgm:cxn modelId="{EAC3E776-4CB7-42CD-995D-4250CD896D23}" type="presOf" srcId="{54A15BC4-F8D4-4F4A-ACEA-62F81E67070F}" destId="{F94D73B8-95D2-4302-861F-593CCFA754ED}" srcOrd="0" destOrd="0" presId="urn:microsoft.com/office/officeart/2005/8/layout/orgChart1"/>
    <dgm:cxn modelId="{2AB49533-C3AB-4B35-81BE-F25584800ADD}" type="presOf" srcId="{70FC8627-2B32-49AD-ADD2-C0D0BD677359}" destId="{9D49E0BB-6C02-4173-9B27-EAEA49BE2DA5}" srcOrd="0" destOrd="0" presId="urn:microsoft.com/office/officeart/2005/8/layout/orgChart1"/>
    <dgm:cxn modelId="{E9B56C44-355D-4A17-9AC8-2274D8AE7E1C}" type="presOf" srcId="{1EEBC643-81BE-404A-A2AE-00BBE19A2F02}" destId="{6797E158-5A5F-4CF4-A100-B8BC850C7570}" srcOrd="0" destOrd="0" presId="urn:microsoft.com/office/officeart/2005/8/layout/orgChart1"/>
    <dgm:cxn modelId="{B0A4F157-BC77-4339-B0E1-F5B5C869C626}" type="presOf" srcId="{D337A0B4-F818-4699-BBF7-4114B96A34E4}" destId="{EE882446-6551-407C-A8BD-C377694D0EEB}" srcOrd="0" destOrd="0" presId="urn:microsoft.com/office/officeart/2005/8/layout/orgChart1"/>
    <dgm:cxn modelId="{8528C87D-C4B1-4DF8-A174-A24A910BA62D}" type="presOf" srcId="{6544609B-F0EE-452E-8D30-7CA5BEC56894}" destId="{65E2E9F3-3B3B-40CA-B523-349FA61ED0D7}" srcOrd="0" destOrd="0" presId="urn:microsoft.com/office/officeart/2005/8/layout/orgChart1"/>
    <dgm:cxn modelId="{A2F828FB-2B5C-4703-AA4F-801ACAFB4F96}" type="presOf" srcId="{1EEBC643-81BE-404A-A2AE-00BBE19A2F02}" destId="{13EF83A9-A3EA-4487-9374-7D1A6BF90CEC}" srcOrd="1" destOrd="0" presId="urn:microsoft.com/office/officeart/2005/8/layout/orgChart1"/>
    <dgm:cxn modelId="{311CF01A-F899-427C-A00B-B4522052E510}" srcId="{166AF49A-1928-4AEF-894A-90E904B42F9A}" destId="{2BC46637-ADA6-4E98-A852-C2CA69E7B2C8}" srcOrd="2" destOrd="0" parTransId="{1D6E9511-A9D6-4C9C-A7A9-136292CA3957}" sibTransId="{4EF69095-FD8F-4725-ACCA-8DB67EC0909C}"/>
    <dgm:cxn modelId="{E8D05A5D-B03C-4854-9A4C-1A25A507EC42}" type="presOf" srcId="{FAB9B8C2-36A7-47CF-A942-C6F86AA4E911}" destId="{A9E9FF15-3A70-49CC-917E-FECBE6AE197A}" srcOrd="0" destOrd="0" presId="urn:microsoft.com/office/officeart/2005/8/layout/orgChart1"/>
    <dgm:cxn modelId="{93170A97-20F9-45F7-A014-F78319B646F8}" type="presOf" srcId="{A75009E2-69D9-4A05-B2BB-8B1E0A26E0C3}" destId="{E4583D6C-64B2-46B5-983F-5FC70B1DC799}" srcOrd="0" destOrd="0" presId="urn:microsoft.com/office/officeart/2005/8/layout/orgChart1"/>
    <dgm:cxn modelId="{B797DF85-F8A9-41F5-9C33-29A65B792E74}" type="presOf" srcId="{057CE9C3-CAF5-4C7E-A38A-76BAC01EE6C2}" destId="{9127408F-864C-4041-9BAF-8A9A4F9B6984}" srcOrd="0" destOrd="0" presId="urn:microsoft.com/office/officeart/2005/8/layout/orgChart1"/>
    <dgm:cxn modelId="{491264F2-41BF-43CA-910D-160398FA4E89}" type="presOf" srcId="{128BCDD8-A8E0-4EAF-835F-7B02702759F9}" destId="{5CD7F77E-C834-4489-8E10-9EC0FC784CA0}" srcOrd="0" destOrd="0" presId="urn:microsoft.com/office/officeart/2005/8/layout/orgChart1"/>
    <dgm:cxn modelId="{CF42CA25-506A-4ACC-9F5D-80BC1F834B08}" type="presOf" srcId="{1739AEEB-EB4C-4807-B923-61A9D78D9DA1}" destId="{FE64A52A-C1F5-4774-9E7E-516128F91DFB}" srcOrd="1" destOrd="0" presId="urn:microsoft.com/office/officeart/2005/8/layout/orgChart1"/>
    <dgm:cxn modelId="{03C0D1CF-8E7F-4547-8C24-86DD0C40565D}" type="presOf" srcId="{FFCABF5F-0922-4C56-A6DE-9EB6552D84E7}" destId="{DA166264-8CE6-4506-AC2F-CEFDA8B6CDAB}" srcOrd="0" destOrd="0" presId="urn:microsoft.com/office/officeart/2005/8/layout/orgChart1"/>
    <dgm:cxn modelId="{4D1F71F8-8F0D-4472-9459-9A0A76C80D5F}" type="presOf" srcId="{1D6E9511-A9D6-4C9C-A7A9-136292CA3957}" destId="{55112E55-788C-4C2D-8832-311CB905961C}" srcOrd="0" destOrd="0" presId="urn:microsoft.com/office/officeart/2005/8/layout/orgChart1"/>
    <dgm:cxn modelId="{48A438BC-0A15-4B60-8DFC-8F589DC74068}" srcId="{10650552-958E-49AB-9CCD-9B9D63D12DCA}" destId="{D337A0B4-F818-4699-BBF7-4114B96A34E4}" srcOrd="1" destOrd="0" parTransId="{579B26EB-2B9D-42F5-8A9E-29C477526E9B}" sibTransId="{5D475F43-3AA3-4E2B-9CCB-8B7EFF52DE49}"/>
    <dgm:cxn modelId="{AD4E1664-A9BC-4F53-B6FC-CAC11E5E629A}" type="presOf" srcId="{2BC46637-ADA6-4E98-A852-C2CA69E7B2C8}" destId="{ABBFA273-D8F8-4C33-ACAC-BA66B0F86B2F}" srcOrd="1" destOrd="0" presId="urn:microsoft.com/office/officeart/2005/8/layout/orgChart1"/>
    <dgm:cxn modelId="{6DB5BD78-409E-40C0-BFBD-77AC2DE3897A}" type="presParOf" srcId="{AD6DB029-E75B-4B12-B88A-D8CDE4FD8AF2}" destId="{35EC16AA-1BA3-4062-9C45-E393C30D727A}" srcOrd="0" destOrd="0" presId="urn:microsoft.com/office/officeart/2005/8/layout/orgChart1"/>
    <dgm:cxn modelId="{AECAFBFD-CFA9-4114-9E4C-BBD8FDB45999}" type="presParOf" srcId="{35EC16AA-1BA3-4062-9C45-E393C30D727A}" destId="{BF38B10E-F306-4BD0-85CA-1AF1C63F7481}" srcOrd="0" destOrd="0" presId="urn:microsoft.com/office/officeart/2005/8/layout/orgChart1"/>
    <dgm:cxn modelId="{96E96C84-5AE1-43AD-AFAB-FD6D4FFB1A9D}" type="presParOf" srcId="{BF38B10E-F306-4BD0-85CA-1AF1C63F7481}" destId="{31F52FDE-56D5-4C8B-AEFC-252B001EFDD2}" srcOrd="0" destOrd="0" presId="urn:microsoft.com/office/officeart/2005/8/layout/orgChart1"/>
    <dgm:cxn modelId="{6D043848-87FB-41C7-89F4-0F5B42049B7A}" type="presParOf" srcId="{BF38B10E-F306-4BD0-85CA-1AF1C63F7481}" destId="{D6939A4D-9C19-4127-8238-76DBF4540ABB}" srcOrd="1" destOrd="0" presId="urn:microsoft.com/office/officeart/2005/8/layout/orgChart1"/>
    <dgm:cxn modelId="{3E3443F1-F89F-4C39-8AEF-25AB120676EA}" type="presParOf" srcId="{35EC16AA-1BA3-4062-9C45-E393C30D727A}" destId="{6A2F74D2-C21E-43E4-AF2D-2BD7AA3CF454}" srcOrd="1" destOrd="0" presId="urn:microsoft.com/office/officeart/2005/8/layout/orgChart1"/>
    <dgm:cxn modelId="{F864A37D-1AFF-4F1F-92B6-6733E45FE32F}" type="presParOf" srcId="{6A2F74D2-C21E-43E4-AF2D-2BD7AA3CF454}" destId="{B8C695DD-F0C8-4E7D-B68E-7F57EC083089}" srcOrd="0" destOrd="0" presId="urn:microsoft.com/office/officeart/2005/8/layout/orgChart1"/>
    <dgm:cxn modelId="{16680132-6E09-4130-A889-1449EF5564F8}" type="presParOf" srcId="{6A2F74D2-C21E-43E4-AF2D-2BD7AA3CF454}" destId="{BBD57524-D105-4F18-BAFD-A8F83FF759F5}" srcOrd="1" destOrd="0" presId="urn:microsoft.com/office/officeart/2005/8/layout/orgChart1"/>
    <dgm:cxn modelId="{A886FF59-91F4-40E5-B199-B3FA255E1D3B}" type="presParOf" srcId="{BBD57524-D105-4F18-BAFD-A8F83FF759F5}" destId="{68C55A04-24D5-4182-9CBD-054965CFF116}" srcOrd="0" destOrd="0" presId="urn:microsoft.com/office/officeart/2005/8/layout/orgChart1"/>
    <dgm:cxn modelId="{C764F9D7-E497-4154-8FB3-0F918D0E3B5A}" type="presParOf" srcId="{68C55A04-24D5-4182-9CBD-054965CFF116}" destId="{0139CBF2-23DF-4447-97A0-52C4426BCC7C}" srcOrd="0" destOrd="0" presId="urn:microsoft.com/office/officeart/2005/8/layout/orgChart1"/>
    <dgm:cxn modelId="{BFD46AEE-596A-4DB6-B828-5CFBCA328A6D}" type="presParOf" srcId="{68C55A04-24D5-4182-9CBD-054965CFF116}" destId="{EDA23A02-4A0B-47E7-92C5-EC80134DEBFD}" srcOrd="1" destOrd="0" presId="urn:microsoft.com/office/officeart/2005/8/layout/orgChart1"/>
    <dgm:cxn modelId="{B43B3E20-6D0B-4669-A49A-68AD09C2E174}" type="presParOf" srcId="{BBD57524-D105-4F18-BAFD-A8F83FF759F5}" destId="{E477F584-0A27-40D2-8FB8-6C4A2802127A}" srcOrd="1" destOrd="0" presId="urn:microsoft.com/office/officeart/2005/8/layout/orgChart1"/>
    <dgm:cxn modelId="{88D9BD8B-3CAF-4DD5-8EBC-24A218978208}" type="presParOf" srcId="{E477F584-0A27-40D2-8FB8-6C4A2802127A}" destId="{A9E9FF15-3A70-49CC-917E-FECBE6AE197A}" srcOrd="0" destOrd="0" presId="urn:microsoft.com/office/officeart/2005/8/layout/orgChart1"/>
    <dgm:cxn modelId="{0B08F0F8-4B51-47CD-B18B-6B0EC3D02C24}" type="presParOf" srcId="{E477F584-0A27-40D2-8FB8-6C4A2802127A}" destId="{FF29C1BB-BE7C-4860-8C7C-84D56406434A}" srcOrd="1" destOrd="0" presId="urn:microsoft.com/office/officeart/2005/8/layout/orgChart1"/>
    <dgm:cxn modelId="{65733765-12B7-4912-8A07-8B836E969A27}" type="presParOf" srcId="{FF29C1BB-BE7C-4860-8C7C-84D56406434A}" destId="{50E4B313-68E7-4A19-8BF7-5C49DC3762BD}" srcOrd="0" destOrd="0" presId="urn:microsoft.com/office/officeart/2005/8/layout/orgChart1"/>
    <dgm:cxn modelId="{029B376F-8A01-457F-8117-9AB1455E67E2}" type="presParOf" srcId="{50E4B313-68E7-4A19-8BF7-5C49DC3762BD}" destId="{9F621C51-516C-4DDF-9ABE-1D667EB5554D}" srcOrd="0" destOrd="0" presId="urn:microsoft.com/office/officeart/2005/8/layout/orgChart1"/>
    <dgm:cxn modelId="{4A27EAE6-26B8-47FB-B4F7-113F1D247860}" type="presParOf" srcId="{50E4B313-68E7-4A19-8BF7-5C49DC3762BD}" destId="{9454156D-EE7A-4D15-92E2-3214297BADAE}" srcOrd="1" destOrd="0" presId="urn:microsoft.com/office/officeart/2005/8/layout/orgChart1"/>
    <dgm:cxn modelId="{F4C5EE22-5BA3-42CE-936D-A279C4C234A7}" type="presParOf" srcId="{FF29C1BB-BE7C-4860-8C7C-84D56406434A}" destId="{12BF4D03-FEB9-42EE-A7B4-C76101573CE9}" srcOrd="1" destOrd="0" presId="urn:microsoft.com/office/officeart/2005/8/layout/orgChart1"/>
    <dgm:cxn modelId="{4EB7550D-3A40-450E-AAB8-4F6FEBBA6FDF}" type="presParOf" srcId="{FF29C1BB-BE7C-4860-8C7C-84D56406434A}" destId="{AEA5A6DC-8BDD-4248-982F-19DED1F88AC4}" srcOrd="2" destOrd="0" presId="urn:microsoft.com/office/officeart/2005/8/layout/orgChart1"/>
    <dgm:cxn modelId="{98DF244B-8B8C-4CF3-B051-D2CD3270EAC0}" type="presParOf" srcId="{E477F584-0A27-40D2-8FB8-6C4A2802127A}" destId="{B563E471-A5B5-4E80-B844-BDAB7F09266E}" srcOrd="2" destOrd="0" presId="urn:microsoft.com/office/officeart/2005/8/layout/orgChart1"/>
    <dgm:cxn modelId="{1EBCBB69-7CD7-46E9-AB30-B7A05260A938}" type="presParOf" srcId="{E477F584-0A27-40D2-8FB8-6C4A2802127A}" destId="{24FBF280-0F8F-424A-9E01-D2AB51461CED}" srcOrd="3" destOrd="0" presId="urn:microsoft.com/office/officeart/2005/8/layout/orgChart1"/>
    <dgm:cxn modelId="{F10A83D3-728E-4D0E-A803-E3BEBF612BBB}" type="presParOf" srcId="{24FBF280-0F8F-424A-9E01-D2AB51461CED}" destId="{22366DCB-D860-4798-971F-8D386BC66EF6}" srcOrd="0" destOrd="0" presId="urn:microsoft.com/office/officeart/2005/8/layout/orgChart1"/>
    <dgm:cxn modelId="{2FC8A72A-74E5-4759-BE41-E7278F71A04B}" type="presParOf" srcId="{22366DCB-D860-4798-971F-8D386BC66EF6}" destId="{9127408F-864C-4041-9BAF-8A9A4F9B6984}" srcOrd="0" destOrd="0" presId="urn:microsoft.com/office/officeart/2005/8/layout/orgChart1"/>
    <dgm:cxn modelId="{A0ED6D17-3367-40BF-8BA9-D91488BFD6FD}" type="presParOf" srcId="{22366DCB-D860-4798-971F-8D386BC66EF6}" destId="{A02AE717-D24E-4F30-81D6-3F74E9C6703A}" srcOrd="1" destOrd="0" presId="urn:microsoft.com/office/officeart/2005/8/layout/orgChart1"/>
    <dgm:cxn modelId="{01A17369-CE74-4079-ADAB-64A724DB7BEA}" type="presParOf" srcId="{24FBF280-0F8F-424A-9E01-D2AB51461CED}" destId="{8D13CC71-F5F6-4447-AD06-9F4B77D0F227}" srcOrd="1" destOrd="0" presId="urn:microsoft.com/office/officeart/2005/8/layout/orgChart1"/>
    <dgm:cxn modelId="{EA8330B2-7E26-4987-BEB6-29304BBE3A80}" type="presParOf" srcId="{24FBF280-0F8F-424A-9E01-D2AB51461CED}" destId="{54B5F1FB-0E19-4CA8-9EDB-432FE8569CE6}" srcOrd="2" destOrd="0" presId="urn:microsoft.com/office/officeart/2005/8/layout/orgChart1"/>
    <dgm:cxn modelId="{38C6FD06-FBAF-456C-9F84-230F62B0D2D6}" type="presParOf" srcId="{E477F584-0A27-40D2-8FB8-6C4A2802127A}" destId="{325DEE13-EA73-42FC-8793-B275213D59F6}" srcOrd="4" destOrd="0" presId="urn:microsoft.com/office/officeart/2005/8/layout/orgChart1"/>
    <dgm:cxn modelId="{A7AF8CFF-37F6-4212-8DD2-2820172C7FA9}" type="presParOf" srcId="{E477F584-0A27-40D2-8FB8-6C4A2802127A}" destId="{AAD9D0DE-0063-46EC-B6E2-E10D43012D7F}" srcOrd="5" destOrd="0" presId="urn:microsoft.com/office/officeart/2005/8/layout/orgChart1"/>
    <dgm:cxn modelId="{54BCB691-9A3E-4FA5-9BA2-3BAAAB1B5D48}" type="presParOf" srcId="{AAD9D0DE-0063-46EC-B6E2-E10D43012D7F}" destId="{D42C781B-98D3-4D9C-8EDA-1A849F555BB8}" srcOrd="0" destOrd="0" presId="urn:microsoft.com/office/officeart/2005/8/layout/orgChart1"/>
    <dgm:cxn modelId="{AC0C8984-AD26-4C70-87EF-9226B8A9F394}" type="presParOf" srcId="{D42C781B-98D3-4D9C-8EDA-1A849F555BB8}" destId="{7CE83D98-3D2F-4597-A8F3-DEDD90ECF7E8}" srcOrd="0" destOrd="0" presId="urn:microsoft.com/office/officeart/2005/8/layout/orgChart1"/>
    <dgm:cxn modelId="{28F7B63A-0051-4E61-A0AF-A1C936BA1055}" type="presParOf" srcId="{D42C781B-98D3-4D9C-8EDA-1A849F555BB8}" destId="{5A0BBD32-B39E-46D0-BC05-F5EBE239718E}" srcOrd="1" destOrd="0" presId="urn:microsoft.com/office/officeart/2005/8/layout/orgChart1"/>
    <dgm:cxn modelId="{399B63F9-03E0-401C-8660-C2E95DE1BA60}" type="presParOf" srcId="{AAD9D0DE-0063-46EC-B6E2-E10D43012D7F}" destId="{7433B291-48C6-40B7-809A-5C36B13A75A5}" srcOrd="1" destOrd="0" presId="urn:microsoft.com/office/officeart/2005/8/layout/orgChart1"/>
    <dgm:cxn modelId="{A33AD0FD-8FCC-4AF5-B5FF-06930F68C1BA}" type="presParOf" srcId="{AAD9D0DE-0063-46EC-B6E2-E10D43012D7F}" destId="{CEE595A9-7FE0-4514-8E0B-CEA71D3453D1}" srcOrd="2" destOrd="0" presId="urn:microsoft.com/office/officeart/2005/8/layout/orgChart1"/>
    <dgm:cxn modelId="{531307E1-9352-40E2-B95B-A82F9B79A75B}" type="presParOf" srcId="{E477F584-0A27-40D2-8FB8-6C4A2802127A}" destId="{65E2E9F3-3B3B-40CA-B523-349FA61ED0D7}" srcOrd="6" destOrd="0" presId="urn:microsoft.com/office/officeart/2005/8/layout/orgChart1"/>
    <dgm:cxn modelId="{1D577E04-BA5D-4A28-8703-717E9192C07F}" type="presParOf" srcId="{E477F584-0A27-40D2-8FB8-6C4A2802127A}" destId="{EA6B095D-CA25-4701-9DA8-D49C7E40D4E0}" srcOrd="7" destOrd="0" presId="urn:microsoft.com/office/officeart/2005/8/layout/orgChart1"/>
    <dgm:cxn modelId="{C404BDF4-1784-48CB-95AF-3F5D1036F879}" type="presParOf" srcId="{EA6B095D-CA25-4701-9DA8-D49C7E40D4E0}" destId="{77213C51-15F7-4C0D-B524-3E718E807774}" srcOrd="0" destOrd="0" presId="urn:microsoft.com/office/officeart/2005/8/layout/orgChart1"/>
    <dgm:cxn modelId="{38853C2F-B5A7-4C9A-AE36-D3CF21768217}" type="presParOf" srcId="{77213C51-15F7-4C0D-B524-3E718E807774}" destId="{2EBEC907-C522-4DF3-8C6B-0D3423F98D31}" srcOrd="0" destOrd="0" presId="urn:microsoft.com/office/officeart/2005/8/layout/orgChart1"/>
    <dgm:cxn modelId="{BD047E62-E61E-4AF6-A04E-5E5E61C5F038}" type="presParOf" srcId="{77213C51-15F7-4C0D-B524-3E718E807774}" destId="{FE64A52A-C1F5-4774-9E7E-516128F91DFB}" srcOrd="1" destOrd="0" presId="urn:microsoft.com/office/officeart/2005/8/layout/orgChart1"/>
    <dgm:cxn modelId="{C970385B-2D2E-4EE1-94EA-406BA6C6BFCE}" type="presParOf" srcId="{EA6B095D-CA25-4701-9DA8-D49C7E40D4E0}" destId="{61DA20A5-9C6C-49DB-A0B3-5B50D1A45EB5}" srcOrd="1" destOrd="0" presId="urn:microsoft.com/office/officeart/2005/8/layout/orgChart1"/>
    <dgm:cxn modelId="{5EC9A96F-8E2B-41AE-8647-1CDE8E97E98A}" type="presParOf" srcId="{EA6B095D-CA25-4701-9DA8-D49C7E40D4E0}" destId="{CC6826B4-1C2D-41BC-B65F-59A20EF407BC}" srcOrd="2" destOrd="0" presId="urn:microsoft.com/office/officeart/2005/8/layout/orgChart1"/>
    <dgm:cxn modelId="{EC0F738F-3803-497C-A0D6-56BC5CAA1DCF}" type="presParOf" srcId="{BBD57524-D105-4F18-BAFD-A8F83FF759F5}" destId="{A08E87F6-302D-4B69-B9A6-9E1825A24084}" srcOrd="2" destOrd="0" presId="urn:microsoft.com/office/officeart/2005/8/layout/orgChart1"/>
    <dgm:cxn modelId="{24A8A7BF-3F73-4B1D-84BA-3A7D1FB05E9E}" type="presParOf" srcId="{6A2F74D2-C21E-43E4-AF2D-2BD7AA3CF454}" destId="{B80E3B65-E751-4DC8-A85C-ABF186FABB5B}" srcOrd="2" destOrd="0" presId="urn:microsoft.com/office/officeart/2005/8/layout/orgChart1"/>
    <dgm:cxn modelId="{52C10344-D64B-40E6-92D1-917B302A5ABF}" type="presParOf" srcId="{6A2F74D2-C21E-43E4-AF2D-2BD7AA3CF454}" destId="{533ADCAF-E87F-4C5E-A157-A83C1882EA9D}" srcOrd="3" destOrd="0" presId="urn:microsoft.com/office/officeart/2005/8/layout/orgChart1"/>
    <dgm:cxn modelId="{50719797-FF07-4519-93C8-1CBAFF1AD4C7}" type="presParOf" srcId="{533ADCAF-E87F-4C5E-A157-A83C1882EA9D}" destId="{E2152C56-F4D1-4B64-9CB0-115D7B3C0165}" srcOrd="0" destOrd="0" presId="urn:microsoft.com/office/officeart/2005/8/layout/orgChart1"/>
    <dgm:cxn modelId="{8E5FE3F3-8263-473F-ACC8-D395ECB1B4E7}" type="presParOf" srcId="{E2152C56-F4D1-4B64-9CB0-115D7B3C0165}" destId="{EE882446-6551-407C-A8BD-C377694D0EEB}" srcOrd="0" destOrd="0" presId="urn:microsoft.com/office/officeart/2005/8/layout/orgChart1"/>
    <dgm:cxn modelId="{512729A5-8E01-4775-8AF0-B7766659222C}" type="presParOf" srcId="{E2152C56-F4D1-4B64-9CB0-115D7B3C0165}" destId="{116F2253-62DC-43FA-994D-3FC7265CF1AA}" srcOrd="1" destOrd="0" presId="urn:microsoft.com/office/officeart/2005/8/layout/orgChart1"/>
    <dgm:cxn modelId="{E41FD51D-F7C9-402E-B747-0E294B10B7C9}" type="presParOf" srcId="{533ADCAF-E87F-4C5E-A157-A83C1882EA9D}" destId="{74E18164-3F6E-479F-ADA3-A325EC67EEEE}" srcOrd="1" destOrd="0" presId="urn:microsoft.com/office/officeart/2005/8/layout/orgChart1"/>
    <dgm:cxn modelId="{D5347646-2248-4FD5-ACAC-5225CA50BC12}" type="presParOf" srcId="{74E18164-3F6E-479F-ADA3-A325EC67EEEE}" destId="{5CD7F77E-C834-4489-8E10-9EC0FC784CA0}" srcOrd="0" destOrd="0" presId="urn:microsoft.com/office/officeart/2005/8/layout/orgChart1"/>
    <dgm:cxn modelId="{DF7F99A1-3F30-4055-AB68-9C49F7108708}" type="presParOf" srcId="{74E18164-3F6E-479F-ADA3-A325EC67EEEE}" destId="{6D1F4E98-B691-468F-930D-27ED001DA90E}" srcOrd="1" destOrd="0" presId="urn:microsoft.com/office/officeart/2005/8/layout/orgChart1"/>
    <dgm:cxn modelId="{6564EB09-4C23-4D8A-B62A-1A5A72CDC0D4}" type="presParOf" srcId="{6D1F4E98-B691-468F-930D-27ED001DA90E}" destId="{DBD8ED95-C643-41F6-9D43-59AB0428ACC2}" srcOrd="0" destOrd="0" presId="urn:microsoft.com/office/officeart/2005/8/layout/orgChart1"/>
    <dgm:cxn modelId="{A71CAD99-443C-4D22-8348-45D8DFE15E98}" type="presParOf" srcId="{DBD8ED95-C643-41F6-9D43-59AB0428ACC2}" destId="{81CE31B5-0760-4451-84F8-3231D905196F}" srcOrd="0" destOrd="0" presId="urn:microsoft.com/office/officeart/2005/8/layout/orgChart1"/>
    <dgm:cxn modelId="{727C24F3-048A-4459-B9AC-D85A70941D8A}" type="presParOf" srcId="{DBD8ED95-C643-41F6-9D43-59AB0428ACC2}" destId="{2C95F7D1-F5F1-4973-87FF-A2CE773CE732}" srcOrd="1" destOrd="0" presId="urn:microsoft.com/office/officeart/2005/8/layout/orgChart1"/>
    <dgm:cxn modelId="{EC91EBAB-5882-460D-8678-C91AE600630A}" type="presParOf" srcId="{6D1F4E98-B691-468F-930D-27ED001DA90E}" destId="{5B5EBEE5-B69F-46ED-B63B-229DC21002DB}" srcOrd="1" destOrd="0" presId="urn:microsoft.com/office/officeart/2005/8/layout/orgChart1"/>
    <dgm:cxn modelId="{AA0AD5A5-9D4A-4A91-BD22-0879D5BD861B}" type="presParOf" srcId="{6D1F4E98-B691-468F-930D-27ED001DA90E}" destId="{F7C276B6-C6C0-49C9-B5BA-99D7B743AB88}" srcOrd="2" destOrd="0" presId="urn:microsoft.com/office/officeart/2005/8/layout/orgChart1"/>
    <dgm:cxn modelId="{01788073-BCBE-44D6-9715-5206726851DA}" type="presParOf" srcId="{74E18164-3F6E-479F-ADA3-A325EC67EEEE}" destId="{F94D73B8-95D2-4302-861F-593CCFA754ED}" srcOrd="2" destOrd="0" presId="urn:microsoft.com/office/officeart/2005/8/layout/orgChart1"/>
    <dgm:cxn modelId="{481E48D8-6A9C-4B7F-9973-B8C12F1FA32E}" type="presParOf" srcId="{74E18164-3F6E-479F-ADA3-A325EC67EEEE}" destId="{E1CACB83-F238-4A47-9CF7-D6A6EB228229}" srcOrd="3" destOrd="0" presId="urn:microsoft.com/office/officeart/2005/8/layout/orgChart1"/>
    <dgm:cxn modelId="{0C545CA7-8331-4E89-B52B-A417CF2109D0}" type="presParOf" srcId="{E1CACB83-F238-4A47-9CF7-D6A6EB228229}" destId="{6BE9E004-D0E4-42AA-B59D-26F32F449E49}" srcOrd="0" destOrd="0" presId="urn:microsoft.com/office/officeart/2005/8/layout/orgChart1"/>
    <dgm:cxn modelId="{6E745114-E56C-4AD3-AE3A-63F0367B732D}" type="presParOf" srcId="{6BE9E004-D0E4-42AA-B59D-26F32F449E49}" destId="{D76794D9-3DDF-4588-B388-C45309078285}" srcOrd="0" destOrd="0" presId="urn:microsoft.com/office/officeart/2005/8/layout/orgChart1"/>
    <dgm:cxn modelId="{7C9DFE1A-4398-4313-9848-8AFD9AB6E96C}" type="presParOf" srcId="{6BE9E004-D0E4-42AA-B59D-26F32F449E49}" destId="{39F5D73A-F92C-4C42-A0D7-F01A6FD945EE}" srcOrd="1" destOrd="0" presId="urn:microsoft.com/office/officeart/2005/8/layout/orgChart1"/>
    <dgm:cxn modelId="{072BBCE1-7D7D-4F0A-9CA2-F10A42F0A6B5}" type="presParOf" srcId="{E1CACB83-F238-4A47-9CF7-D6A6EB228229}" destId="{01B1D9A4-6F57-4360-8AD6-F6A8E41067AE}" srcOrd="1" destOrd="0" presId="urn:microsoft.com/office/officeart/2005/8/layout/orgChart1"/>
    <dgm:cxn modelId="{7FC8A04E-B3DD-46C9-829D-5EC114FEDCC3}" type="presParOf" srcId="{E1CACB83-F238-4A47-9CF7-D6A6EB228229}" destId="{E62D06F3-5B76-4048-8061-6860B3F31093}" srcOrd="2" destOrd="0" presId="urn:microsoft.com/office/officeart/2005/8/layout/orgChart1"/>
    <dgm:cxn modelId="{4FB93737-4318-4F02-AB17-6E3CAC6F5E8C}" type="presParOf" srcId="{74E18164-3F6E-479F-ADA3-A325EC67EEEE}" destId="{24E2ADC5-C2FE-4E18-8FE1-25DA9139CD08}" srcOrd="4" destOrd="0" presId="urn:microsoft.com/office/officeart/2005/8/layout/orgChart1"/>
    <dgm:cxn modelId="{BF09513B-6917-4EFE-B33E-639B852CA8B3}" type="presParOf" srcId="{74E18164-3F6E-479F-ADA3-A325EC67EEEE}" destId="{A78E3DB9-D260-43E6-83F0-D583AAA63C43}" srcOrd="5" destOrd="0" presId="urn:microsoft.com/office/officeart/2005/8/layout/orgChart1"/>
    <dgm:cxn modelId="{0C56E839-42B5-4B41-B625-4C0F425C2EFA}" type="presParOf" srcId="{A78E3DB9-D260-43E6-83F0-D583AAA63C43}" destId="{D6B0B500-B2F0-413A-BFDB-FAD837680677}" srcOrd="0" destOrd="0" presId="urn:microsoft.com/office/officeart/2005/8/layout/orgChart1"/>
    <dgm:cxn modelId="{9314F26E-92A1-4517-81DF-BF59B7266C5D}" type="presParOf" srcId="{D6B0B500-B2F0-413A-BFDB-FAD837680677}" destId="{DA166264-8CE6-4506-AC2F-CEFDA8B6CDAB}" srcOrd="0" destOrd="0" presId="urn:microsoft.com/office/officeart/2005/8/layout/orgChart1"/>
    <dgm:cxn modelId="{BE78469A-5649-4BA9-88C3-85B008AF6733}" type="presParOf" srcId="{D6B0B500-B2F0-413A-BFDB-FAD837680677}" destId="{6CB9C7E1-4739-40BB-BD0E-2F4C856E62D8}" srcOrd="1" destOrd="0" presId="urn:microsoft.com/office/officeart/2005/8/layout/orgChart1"/>
    <dgm:cxn modelId="{77838724-4446-4256-BC60-D91227A42E06}" type="presParOf" srcId="{A78E3DB9-D260-43E6-83F0-D583AAA63C43}" destId="{0A5AAD60-3B71-4CCB-8E60-724E7587443D}" srcOrd="1" destOrd="0" presId="urn:microsoft.com/office/officeart/2005/8/layout/orgChart1"/>
    <dgm:cxn modelId="{F4595361-550C-4221-BA39-F1A610B40C53}" type="presParOf" srcId="{A78E3DB9-D260-43E6-83F0-D583AAA63C43}" destId="{9A7D48FE-0260-4933-96BC-66D296A56471}" srcOrd="2" destOrd="0" presId="urn:microsoft.com/office/officeart/2005/8/layout/orgChart1"/>
    <dgm:cxn modelId="{7E7429A6-6D9C-4741-AB8D-22AB441BCB58}" type="presParOf" srcId="{74E18164-3F6E-479F-ADA3-A325EC67EEEE}" destId="{7BC0A7F2-CCFF-4E71-8E60-DE131809F46A}" srcOrd="6" destOrd="0" presId="urn:microsoft.com/office/officeart/2005/8/layout/orgChart1"/>
    <dgm:cxn modelId="{08D125E2-9A2B-4171-8D69-49ACAE282AB4}" type="presParOf" srcId="{74E18164-3F6E-479F-ADA3-A325EC67EEEE}" destId="{FFF43C95-7037-415E-ABAC-6C800C374B8C}" srcOrd="7" destOrd="0" presId="urn:microsoft.com/office/officeart/2005/8/layout/orgChart1"/>
    <dgm:cxn modelId="{F73B003B-F7D2-4ECB-9D3F-3100CA88777B}" type="presParOf" srcId="{FFF43C95-7037-415E-ABAC-6C800C374B8C}" destId="{92462ADF-4156-4552-BDBD-350F2D0002D7}" srcOrd="0" destOrd="0" presId="urn:microsoft.com/office/officeart/2005/8/layout/orgChart1"/>
    <dgm:cxn modelId="{0122589D-0CC9-4238-AFC2-FB77B3BC02D0}" type="presParOf" srcId="{92462ADF-4156-4552-BDBD-350F2D0002D7}" destId="{C47BF172-9873-48A9-9DDA-80B1EE444502}" srcOrd="0" destOrd="0" presId="urn:microsoft.com/office/officeart/2005/8/layout/orgChart1"/>
    <dgm:cxn modelId="{43FA6E8B-BA3E-4129-912D-22016ED1C2F4}" type="presParOf" srcId="{92462ADF-4156-4552-BDBD-350F2D0002D7}" destId="{4CEC64F7-DC82-4E4B-91A8-E4732B0A2B77}" srcOrd="1" destOrd="0" presId="urn:microsoft.com/office/officeart/2005/8/layout/orgChart1"/>
    <dgm:cxn modelId="{582401E6-5147-4D93-8B8B-3BBA7503FBA8}" type="presParOf" srcId="{FFF43C95-7037-415E-ABAC-6C800C374B8C}" destId="{D5F94CEF-1C07-435A-9E7E-62C39B34FA08}" srcOrd="1" destOrd="0" presId="urn:microsoft.com/office/officeart/2005/8/layout/orgChart1"/>
    <dgm:cxn modelId="{5A0F73DA-7B32-4857-BD17-E8239E48D9DE}" type="presParOf" srcId="{FFF43C95-7037-415E-ABAC-6C800C374B8C}" destId="{FB3C6B21-CE80-4257-B233-2DDBDE38968B}" srcOrd="2" destOrd="0" presId="urn:microsoft.com/office/officeart/2005/8/layout/orgChart1"/>
    <dgm:cxn modelId="{EA959B51-A4BE-4AFF-B094-068E81D8F86F}" type="presParOf" srcId="{533ADCAF-E87F-4C5E-A157-A83C1882EA9D}" destId="{4435D618-AF5A-4950-BC45-F4E6A57135E7}" srcOrd="2" destOrd="0" presId="urn:microsoft.com/office/officeart/2005/8/layout/orgChart1"/>
    <dgm:cxn modelId="{78E080C4-5C13-4534-A0F0-3BE01D740B23}" type="presParOf" srcId="{6A2F74D2-C21E-43E4-AF2D-2BD7AA3CF454}" destId="{E4583D6C-64B2-46B5-983F-5FC70B1DC799}" srcOrd="4" destOrd="0" presId="urn:microsoft.com/office/officeart/2005/8/layout/orgChart1"/>
    <dgm:cxn modelId="{82D27A4D-D5A8-47AC-B5D1-D7BCE86329FF}" type="presParOf" srcId="{6A2F74D2-C21E-43E4-AF2D-2BD7AA3CF454}" destId="{D342B7A5-EC14-4963-B638-7E3FB278A3ED}" srcOrd="5" destOrd="0" presId="urn:microsoft.com/office/officeart/2005/8/layout/orgChart1"/>
    <dgm:cxn modelId="{EF972E66-3238-4321-9F74-CEA451C37586}" type="presParOf" srcId="{D342B7A5-EC14-4963-B638-7E3FB278A3ED}" destId="{EBF14AEC-6F10-4CB9-9467-6169CE36B32D}" srcOrd="0" destOrd="0" presId="urn:microsoft.com/office/officeart/2005/8/layout/orgChart1"/>
    <dgm:cxn modelId="{248716F4-53C1-4499-B3CD-CF41F0D535B2}" type="presParOf" srcId="{EBF14AEC-6F10-4CB9-9467-6169CE36B32D}" destId="{5D42525D-6E3B-45B0-8D18-D0E03C2BB19C}" srcOrd="0" destOrd="0" presId="urn:microsoft.com/office/officeart/2005/8/layout/orgChart1"/>
    <dgm:cxn modelId="{1C4F68E8-2FF3-403E-99DE-DF3516DB7872}" type="presParOf" srcId="{EBF14AEC-6F10-4CB9-9467-6169CE36B32D}" destId="{5987462D-35A6-46D8-A105-0BA68F255875}" srcOrd="1" destOrd="0" presId="urn:microsoft.com/office/officeart/2005/8/layout/orgChart1"/>
    <dgm:cxn modelId="{0C7CA878-243F-4A05-8060-411FFC5E606B}" type="presParOf" srcId="{D342B7A5-EC14-4963-B638-7E3FB278A3ED}" destId="{7A9C4D5C-DF30-4E40-A92C-082C8D5AC388}" srcOrd="1" destOrd="0" presId="urn:microsoft.com/office/officeart/2005/8/layout/orgChart1"/>
    <dgm:cxn modelId="{C36CF838-9BB4-4FC9-8B5D-D59475B8EDF4}" type="presParOf" srcId="{7A9C4D5C-DF30-4E40-A92C-082C8D5AC388}" destId="{68E93B35-13FA-4873-94B7-F3305A18C0CB}" srcOrd="0" destOrd="0" presId="urn:microsoft.com/office/officeart/2005/8/layout/orgChart1"/>
    <dgm:cxn modelId="{73218DA1-6164-4F77-8488-75F30830A462}" type="presParOf" srcId="{7A9C4D5C-DF30-4E40-A92C-082C8D5AC388}" destId="{208B074F-0F84-4187-A7DD-8AB67CDC94DE}" srcOrd="1" destOrd="0" presId="urn:microsoft.com/office/officeart/2005/8/layout/orgChart1"/>
    <dgm:cxn modelId="{62B8C342-0E7E-4E89-93B7-C49CDD5AF817}" type="presParOf" srcId="{208B074F-0F84-4187-A7DD-8AB67CDC94DE}" destId="{00184531-6450-4C4A-B944-561AAEF1B80A}" srcOrd="0" destOrd="0" presId="urn:microsoft.com/office/officeart/2005/8/layout/orgChart1"/>
    <dgm:cxn modelId="{FF05C88F-B03D-45EC-95F5-896E3999C0AC}" type="presParOf" srcId="{00184531-6450-4C4A-B944-561AAEF1B80A}" destId="{9D49E0BB-6C02-4173-9B27-EAEA49BE2DA5}" srcOrd="0" destOrd="0" presId="urn:microsoft.com/office/officeart/2005/8/layout/orgChart1"/>
    <dgm:cxn modelId="{E16CA91B-15C7-4C65-A85F-303827F03E8D}" type="presParOf" srcId="{00184531-6450-4C4A-B944-561AAEF1B80A}" destId="{FC48BFEE-5A21-4545-86CF-3566D186B808}" srcOrd="1" destOrd="0" presId="urn:microsoft.com/office/officeart/2005/8/layout/orgChart1"/>
    <dgm:cxn modelId="{8E418F3B-993E-4370-8EF4-83CB19B7969C}" type="presParOf" srcId="{208B074F-0F84-4187-A7DD-8AB67CDC94DE}" destId="{F861B1FF-FB63-4D66-A01F-2816E241E4DE}" srcOrd="1" destOrd="0" presId="urn:microsoft.com/office/officeart/2005/8/layout/orgChart1"/>
    <dgm:cxn modelId="{5325B2DB-3BE7-4AE3-9729-A5EE79C12B7F}" type="presParOf" srcId="{208B074F-0F84-4187-A7DD-8AB67CDC94DE}" destId="{4310072F-5D35-4073-B444-A61595FD8852}" srcOrd="2" destOrd="0" presId="urn:microsoft.com/office/officeart/2005/8/layout/orgChart1"/>
    <dgm:cxn modelId="{BA1BD1CF-0ABD-46C0-A6EC-E6C2B5045F9A}" type="presParOf" srcId="{7A9C4D5C-DF30-4E40-A92C-082C8D5AC388}" destId="{C8DB68C4-5540-428C-B2A8-678E1413AB2B}" srcOrd="2" destOrd="0" presId="urn:microsoft.com/office/officeart/2005/8/layout/orgChart1"/>
    <dgm:cxn modelId="{BFD36029-7D4D-4E0F-BD67-4F3C8DD99FB2}" type="presParOf" srcId="{7A9C4D5C-DF30-4E40-A92C-082C8D5AC388}" destId="{DF4940DF-6AF2-4C7F-9B6F-BE0AD9005043}" srcOrd="3" destOrd="0" presId="urn:microsoft.com/office/officeart/2005/8/layout/orgChart1"/>
    <dgm:cxn modelId="{AE0B297D-8CA8-4800-8A8E-B32D63B74DDF}" type="presParOf" srcId="{DF4940DF-6AF2-4C7F-9B6F-BE0AD9005043}" destId="{EAA8E019-790B-4248-8FFE-BD825329352A}" srcOrd="0" destOrd="0" presId="urn:microsoft.com/office/officeart/2005/8/layout/orgChart1"/>
    <dgm:cxn modelId="{94FA975C-2FDB-4D2F-918E-A79162D691B7}" type="presParOf" srcId="{EAA8E019-790B-4248-8FFE-BD825329352A}" destId="{E064569A-DFB1-4B9A-A7AA-3B5C3FA8F428}" srcOrd="0" destOrd="0" presId="urn:microsoft.com/office/officeart/2005/8/layout/orgChart1"/>
    <dgm:cxn modelId="{7DB2E7D7-9F02-4D29-A591-75298638E483}" type="presParOf" srcId="{EAA8E019-790B-4248-8FFE-BD825329352A}" destId="{0A50F007-8A7C-4B48-A07C-758481AE47A1}" srcOrd="1" destOrd="0" presId="urn:microsoft.com/office/officeart/2005/8/layout/orgChart1"/>
    <dgm:cxn modelId="{ABB0ED8C-B76D-4F28-8ED1-C4CEB1DE4C64}" type="presParOf" srcId="{DF4940DF-6AF2-4C7F-9B6F-BE0AD9005043}" destId="{FD285236-21A8-4A70-94EC-ABB1BAE16305}" srcOrd="1" destOrd="0" presId="urn:microsoft.com/office/officeart/2005/8/layout/orgChart1"/>
    <dgm:cxn modelId="{E6C52151-DAC8-4E97-8944-8C34E79115C2}" type="presParOf" srcId="{DF4940DF-6AF2-4C7F-9B6F-BE0AD9005043}" destId="{D6BF5847-AFD0-4F1A-B833-30803D5AC394}" srcOrd="2" destOrd="0" presId="urn:microsoft.com/office/officeart/2005/8/layout/orgChart1"/>
    <dgm:cxn modelId="{8E35CB70-6BE3-4A3E-9866-3122ABF78193}" type="presParOf" srcId="{7A9C4D5C-DF30-4E40-A92C-082C8D5AC388}" destId="{55112E55-788C-4C2D-8832-311CB905961C}" srcOrd="4" destOrd="0" presId="urn:microsoft.com/office/officeart/2005/8/layout/orgChart1"/>
    <dgm:cxn modelId="{CF0E9165-D59B-4E37-9390-B2BD0FA25D70}" type="presParOf" srcId="{7A9C4D5C-DF30-4E40-A92C-082C8D5AC388}" destId="{E08CAAB1-38CE-4573-B7CD-30E0C98307F3}" srcOrd="5" destOrd="0" presId="urn:microsoft.com/office/officeart/2005/8/layout/orgChart1"/>
    <dgm:cxn modelId="{8D0A8FA7-7B87-4F1B-9B73-328F3745E499}" type="presParOf" srcId="{E08CAAB1-38CE-4573-B7CD-30E0C98307F3}" destId="{1D17241E-1715-4253-93B8-F3D92516E4BC}" srcOrd="0" destOrd="0" presId="urn:microsoft.com/office/officeart/2005/8/layout/orgChart1"/>
    <dgm:cxn modelId="{482ABB00-3DC0-4615-8E6B-189C81C25328}" type="presParOf" srcId="{1D17241E-1715-4253-93B8-F3D92516E4BC}" destId="{CB6D79A2-1FD4-4EC1-8FBC-1AA2681DA656}" srcOrd="0" destOrd="0" presId="urn:microsoft.com/office/officeart/2005/8/layout/orgChart1"/>
    <dgm:cxn modelId="{8FA4ADC9-268B-4DAB-A88D-F52E2D9938E5}" type="presParOf" srcId="{1D17241E-1715-4253-93B8-F3D92516E4BC}" destId="{ABBFA273-D8F8-4C33-ACAC-BA66B0F86B2F}" srcOrd="1" destOrd="0" presId="urn:microsoft.com/office/officeart/2005/8/layout/orgChart1"/>
    <dgm:cxn modelId="{2436EBFA-0613-47D1-A953-1D600BB80BD2}" type="presParOf" srcId="{E08CAAB1-38CE-4573-B7CD-30E0C98307F3}" destId="{578840CE-F1EF-4FC6-8D1A-2CC06ECE6B19}" srcOrd="1" destOrd="0" presId="urn:microsoft.com/office/officeart/2005/8/layout/orgChart1"/>
    <dgm:cxn modelId="{916BE034-2ED1-4FFE-825A-7D39283DD22D}" type="presParOf" srcId="{E08CAAB1-38CE-4573-B7CD-30E0C98307F3}" destId="{E765016A-0B41-4D4A-AAA9-9B77407336E0}" srcOrd="2" destOrd="0" presId="urn:microsoft.com/office/officeart/2005/8/layout/orgChart1"/>
    <dgm:cxn modelId="{12DF8027-DD79-4FEF-9485-C11ECE22473C}" type="presParOf" srcId="{7A9C4D5C-DF30-4E40-A92C-082C8D5AC388}" destId="{E59E4CA9-D77E-4403-956E-0C0538366D31}" srcOrd="6" destOrd="0" presId="urn:microsoft.com/office/officeart/2005/8/layout/orgChart1"/>
    <dgm:cxn modelId="{B624E9CE-E1B2-45B4-A1BC-AE1FC9772BD8}" type="presParOf" srcId="{7A9C4D5C-DF30-4E40-A92C-082C8D5AC388}" destId="{43BD94AE-2D8F-49D1-9D8D-7F5F1B1C646D}" srcOrd="7" destOrd="0" presId="urn:microsoft.com/office/officeart/2005/8/layout/orgChart1"/>
    <dgm:cxn modelId="{FC6F593D-4DF7-4129-B7ED-E031C1FA36CD}" type="presParOf" srcId="{43BD94AE-2D8F-49D1-9D8D-7F5F1B1C646D}" destId="{C5E69AED-4E8E-4212-A0C2-54BBC6284CC0}" srcOrd="0" destOrd="0" presId="urn:microsoft.com/office/officeart/2005/8/layout/orgChart1"/>
    <dgm:cxn modelId="{FE13CFAF-45E8-465B-A10B-A704FF21FC49}" type="presParOf" srcId="{C5E69AED-4E8E-4212-A0C2-54BBC6284CC0}" destId="{6797E158-5A5F-4CF4-A100-B8BC850C7570}" srcOrd="0" destOrd="0" presId="urn:microsoft.com/office/officeart/2005/8/layout/orgChart1"/>
    <dgm:cxn modelId="{87BDDA3D-05EE-4443-B397-2F1E3027BCB9}" type="presParOf" srcId="{C5E69AED-4E8E-4212-A0C2-54BBC6284CC0}" destId="{13EF83A9-A3EA-4487-9374-7D1A6BF90CEC}" srcOrd="1" destOrd="0" presId="urn:microsoft.com/office/officeart/2005/8/layout/orgChart1"/>
    <dgm:cxn modelId="{22E01B3D-638A-4C77-9A07-D5D7FDB58533}" type="presParOf" srcId="{43BD94AE-2D8F-49D1-9D8D-7F5F1B1C646D}" destId="{90F3CF4D-501C-4434-9E58-F50EEF7B8D1D}" srcOrd="1" destOrd="0" presId="urn:microsoft.com/office/officeart/2005/8/layout/orgChart1"/>
    <dgm:cxn modelId="{E86D68FE-ABFD-470F-871B-08C9A7F0CFF9}" type="presParOf" srcId="{43BD94AE-2D8F-49D1-9D8D-7F5F1B1C646D}" destId="{21EB8E62-751C-40F9-B66E-B4FE9758DBE2}" srcOrd="2" destOrd="0" presId="urn:microsoft.com/office/officeart/2005/8/layout/orgChart1"/>
    <dgm:cxn modelId="{9E5F84D6-9ECE-4A6A-8960-AF43ABD80AC6}" type="presParOf" srcId="{D342B7A5-EC14-4963-B638-7E3FB278A3ED}" destId="{62A9494F-7119-4E97-A56C-F9C3C88D9979}" srcOrd="2" destOrd="0" presId="urn:microsoft.com/office/officeart/2005/8/layout/orgChart1"/>
    <dgm:cxn modelId="{132A4378-2742-461C-92F0-0889B1D1D0EA}" type="presParOf" srcId="{35EC16AA-1BA3-4062-9C45-E393C30D727A}" destId="{073CED93-2E9B-476B-9E46-0E8DC0A43C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B5CB58-7016-4898-8710-7C49C4877534}" type="doc">
      <dgm:prSet loTypeId="urn:microsoft.com/office/officeart/2005/8/layout/hProcess9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386F7FE4-1AF1-4FC7-AC94-905FEC17DE5D}">
      <dgm:prSet phldrT="[Text]" custT="1"/>
      <dgm:spPr/>
      <dgm:t>
        <a:bodyPr/>
        <a:lstStyle/>
        <a:p>
          <a:r>
            <a:rPr lang="th-TH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คำอธิบายรายวิชา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5EC57-6735-4A99-9AC8-DAA776BED4D6}" type="parTrans" cxnId="{0228F88F-D75E-4838-A9B4-318BA8A36144}">
      <dgm:prSet/>
      <dgm:spPr/>
      <dgm:t>
        <a:bodyPr/>
        <a:lstStyle/>
        <a:p>
          <a:endParaRPr lang="th-TH" sz="1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520A3E-1576-46C8-89F5-82C58DCA64CA}" type="sibTrans" cxnId="{0228F88F-D75E-4838-A9B4-318BA8A36144}">
      <dgm:prSet/>
      <dgm:spPr/>
      <dgm:t>
        <a:bodyPr/>
        <a:lstStyle/>
        <a:p>
          <a:endParaRPr lang="th-TH" sz="1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8C70EC-3BB1-4499-8A1C-B7AE823BE58C}">
      <dgm:prSet phldrT="[Text]" custT="1"/>
      <dgm:spPr/>
      <dgm:t>
        <a:bodyPr/>
        <a:lstStyle/>
        <a:p>
          <a:r>
            <a:rPr lang="th-TH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กิจกรรม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F8061A-73BB-4270-83AD-769DDD0C4D5D}" type="parTrans" cxnId="{58996ABE-83A8-403D-9800-26EB4ADB569A}">
      <dgm:prSet/>
      <dgm:spPr/>
      <dgm:t>
        <a:bodyPr/>
        <a:lstStyle/>
        <a:p>
          <a:endParaRPr lang="th-TH" sz="1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3FE4B2-5D06-40C1-8555-9E45D9E2D870}" type="sibTrans" cxnId="{58996ABE-83A8-403D-9800-26EB4ADB569A}">
      <dgm:prSet/>
      <dgm:spPr/>
      <dgm:t>
        <a:bodyPr/>
        <a:lstStyle/>
        <a:p>
          <a:endParaRPr lang="th-TH" sz="1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573202-9FE7-49D8-AD23-ADF69C2A29B6}">
      <dgm:prSet phldrT="[Text]" custT="1"/>
      <dgm:spPr/>
      <dgm:t>
        <a:bodyPr/>
        <a:lstStyle/>
        <a:p>
          <a:r>
            <a:rPr lang="th-TH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เวลา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01F2DA-17F5-43D3-99D1-4B73AD4E8562}" type="parTrans" cxnId="{759991CB-47A0-4302-B492-9B7B7E1B8385}">
      <dgm:prSet/>
      <dgm:spPr/>
      <dgm:t>
        <a:bodyPr/>
        <a:lstStyle/>
        <a:p>
          <a:endParaRPr lang="th-TH" sz="1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80CE68-7EE4-4A7A-BA82-CED9D5E2586E}" type="sibTrans" cxnId="{759991CB-47A0-4302-B492-9B7B7E1B8385}">
      <dgm:prSet/>
      <dgm:spPr/>
      <dgm:t>
        <a:bodyPr/>
        <a:lstStyle/>
        <a:p>
          <a:endParaRPr lang="th-TH" sz="1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F7A81B-D2A4-4B43-9024-2EC0D16DE8E4}">
      <dgm:prSet phldrT="[Text]" custT="1"/>
      <dgm:spPr/>
      <dgm:t>
        <a:bodyPr/>
        <a:lstStyle/>
        <a:p>
          <a:r>
            <a:rPr lang="th-TH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ขอบข่ายเนื้อหา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0CF1F6-AE5A-4B2F-A542-45A0834D4678}" type="parTrans" cxnId="{02AC56F6-1F94-4B22-8E85-69BCC1C8DA15}">
      <dgm:prSet/>
      <dgm:spPr/>
      <dgm:t>
        <a:bodyPr/>
        <a:lstStyle/>
        <a:p>
          <a:endParaRPr lang="th-TH" sz="1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BF2D6C-2E98-4FE3-8FE2-7A18D4E50B23}" type="sibTrans" cxnId="{02AC56F6-1F94-4B22-8E85-69BCC1C8DA15}">
      <dgm:prSet/>
      <dgm:spPr/>
      <dgm:t>
        <a:bodyPr/>
        <a:lstStyle/>
        <a:p>
          <a:endParaRPr lang="th-TH" sz="1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2C0D14-B7D0-4230-8257-47A8AD1C912B}">
      <dgm:prSet phldrT="[Text]" custT="1"/>
      <dgm:spPr>
        <a:solidFill>
          <a:srgbClr val="FF0000"/>
        </a:solidFill>
      </dgm:spPr>
      <dgm:t>
        <a:bodyPr/>
        <a:lstStyle/>
        <a:p>
          <a:r>
            <a:rPr lang="th-TH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ประเมินผล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C91BB4-17AE-4280-8CA3-97AF7FD7AFD7}" type="parTrans" cxnId="{494B1347-3F0E-4845-9E55-7A02C7EEC636}">
      <dgm:prSet/>
      <dgm:spPr/>
      <dgm:t>
        <a:bodyPr/>
        <a:lstStyle/>
        <a:p>
          <a:endParaRPr lang="th-TH" sz="1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29543A-349D-49D6-A9C3-3C3CDCA96DE3}" type="sibTrans" cxnId="{494B1347-3F0E-4845-9E55-7A02C7EEC636}">
      <dgm:prSet/>
      <dgm:spPr/>
      <dgm:t>
        <a:bodyPr/>
        <a:lstStyle/>
        <a:p>
          <a:endParaRPr lang="th-TH" sz="1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A79DCC-8232-4504-9331-56ADE2E17367}" type="pres">
      <dgm:prSet presAssocID="{AEB5CB58-7016-4898-8710-7C49C487753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94B9A77-76FB-4607-8E54-580C396DA0B2}" type="pres">
      <dgm:prSet presAssocID="{AEB5CB58-7016-4898-8710-7C49C4877534}" presName="arrow" presStyleLbl="bgShp" presStyleIdx="0" presStyleCnt="1"/>
      <dgm:spPr>
        <a:solidFill>
          <a:srgbClr val="7030A0"/>
        </a:solidFill>
      </dgm:spPr>
      <dgm:t>
        <a:bodyPr/>
        <a:lstStyle/>
        <a:p>
          <a:endParaRPr lang="th-TH"/>
        </a:p>
      </dgm:t>
    </dgm:pt>
    <dgm:pt modelId="{05BB05AD-99BB-4563-97C4-C9DFCB29B970}" type="pres">
      <dgm:prSet presAssocID="{AEB5CB58-7016-4898-8710-7C49C4877534}" presName="linearProcess" presStyleCnt="0"/>
      <dgm:spPr/>
      <dgm:t>
        <a:bodyPr/>
        <a:lstStyle/>
        <a:p>
          <a:endParaRPr lang="th-TH"/>
        </a:p>
      </dgm:t>
    </dgm:pt>
    <dgm:pt modelId="{3F7C7B78-7A80-4C73-922B-87DA24A03E89}" type="pres">
      <dgm:prSet presAssocID="{386F7FE4-1AF1-4FC7-AC94-905FEC17DE5D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C1A8AFB-96F4-437C-AA05-1E169EE2549C}" type="pres">
      <dgm:prSet presAssocID="{75520A3E-1576-46C8-89F5-82C58DCA64CA}" presName="sibTrans" presStyleCnt="0"/>
      <dgm:spPr/>
      <dgm:t>
        <a:bodyPr/>
        <a:lstStyle/>
        <a:p>
          <a:endParaRPr lang="th-TH"/>
        </a:p>
      </dgm:t>
    </dgm:pt>
    <dgm:pt modelId="{BDE9E3A0-C1EE-426A-96A9-5DD922760CC4}" type="pres">
      <dgm:prSet presAssocID="{B3F7A81B-D2A4-4B43-9024-2EC0D16DE8E4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7CC0851-60C0-4D64-85D1-1E9CF31AAC82}" type="pres">
      <dgm:prSet presAssocID="{8DBF2D6C-2E98-4FE3-8FE2-7A18D4E50B23}" presName="sibTrans" presStyleCnt="0"/>
      <dgm:spPr/>
      <dgm:t>
        <a:bodyPr/>
        <a:lstStyle/>
        <a:p>
          <a:endParaRPr lang="th-TH"/>
        </a:p>
      </dgm:t>
    </dgm:pt>
    <dgm:pt modelId="{18BDCB3D-6139-4A4F-A960-BFCD66911D95}" type="pres">
      <dgm:prSet presAssocID="{E08C70EC-3BB1-4499-8A1C-B7AE823BE58C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CF352B8-08CC-4D24-816A-86693924DE10}" type="pres">
      <dgm:prSet presAssocID="{943FE4B2-5D06-40C1-8555-9E45D9E2D870}" presName="sibTrans" presStyleCnt="0"/>
      <dgm:spPr/>
      <dgm:t>
        <a:bodyPr/>
        <a:lstStyle/>
        <a:p>
          <a:endParaRPr lang="th-TH"/>
        </a:p>
      </dgm:t>
    </dgm:pt>
    <dgm:pt modelId="{857668BF-77C7-4D2A-B128-0126C94995F5}" type="pres">
      <dgm:prSet presAssocID="{B2573202-9FE7-49D8-AD23-ADF69C2A29B6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6ED0F07-58F6-44BF-90F0-856AFEDB6EBC}" type="pres">
      <dgm:prSet presAssocID="{4C80CE68-7EE4-4A7A-BA82-CED9D5E2586E}" presName="sibTrans" presStyleCnt="0"/>
      <dgm:spPr/>
      <dgm:t>
        <a:bodyPr/>
        <a:lstStyle/>
        <a:p>
          <a:endParaRPr lang="th-TH"/>
        </a:p>
      </dgm:t>
    </dgm:pt>
    <dgm:pt modelId="{DC540D94-E0E0-4F26-891A-3F33869B5643}" type="pres">
      <dgm:prSet presAssocID="{E92C0D14-B7D0-4230-8257-47A8AD1C912B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1E6F7B4-2AC9-444B-8828-708084BF87A5}" type="presOf" srcId="{B2573202-9FE7-49D8-AD23-ADF69C2A29B6}" destId="{857668BF-77C7-4D2A-B128-0126C94995F5}" srcOrd="0" destOrd="0" presId="urn:microsoft.com/office/officeart/2005/8/layout/hProcess9"/>
    <dgm:cxn modelId="{0228F88F-D75E-4838-A9B4-318BA8A36144}" srcId="{AEB5CB58-7016-4898-8710-7C49C4877534}" destId="{386F7FE4-1AF1-4FC7-AC94-905FEC17DE5D}" srcOrd="0" destOrd="0" parTransId="{7C35EC57-6735-4A99-9AC8-DAA776BED4D6}" sibTransId="{75520A3E-1576-46C8-89F5-82C58DCA64CA}"/>
    <dgm:cxn modelId="{494B1347-3F0E-4845-9E55-7A02C7EEC636}" srcId="{AEB5CB58-7016-4898-8710-7C49C4877534}" destId="{E92C0D14-B7D0-4230-8257-47A8AD1C912B}" srcOrd="4" destOrd="0" parTransId="{B6C91BB4-17AE-4280-8CA3-97AF7FD7AFD7}" sibTransId="{6929543A-349D-49D6-A9C3-3C3CDCA96DE3}"/>
    <dgm:cxn modelId="{E4CD8C59-8450-4DFA-9A2D-CA634E1E7008}" type="presOf" srcId="{E08C70EC-3BB1-4499-8A1C-B7AE823BE58C}" destId="{18BDCB3D-6139-4A4F-A960-BFCD66911D95}" srcOrd="0" destOrd="0" presId="urn:microsoft.com/office/officeart/2005/8/layout/hProcess9"/>
    <dgm:cxn modelId="{E736ECB5-7166-4CF8-AF2A-3F1D202D6441}" type="presOf" srcId="{386F7FE4-1AF1-4FC7-AC94-905FEC17DE5D}" destId="{3F7C7B78-7A80-4C73-922B-87DA24A03E89}" srcOrd="0" destOrd="0" presId="urn:microsoft.com/office/officeart/2005/8/layout/hProcess9"/>
    <dgm:cxn modelId="{02AC56F6-1F94-4B22-8E85-69BCC1C8DA15}" srcId="{AEB5CB58-7016-4898-8710-7C49C4877534}" destId="{B3F7A81B-D2A4-4B43-9024-2EC0D16DE8E4}" srcOrd="1" destOrd="0" parTransId="{5D0CF1F6-AE5A-4B2F-A542-45A0834D4678}" sibTransId="{8DBF2D6C-2E98-4FE3-8FE2-7A18D4E50B23}"/>
    <dgm:cxn modelId="{58996ABE-83A8-403D-9800-26EB4ADB569A}" srcId="{AEB5CB58-7016-4898-8710-7C49C4877534}" destId="{E08C70EC-3BB1-4499-8A1C-B7AE823BE58C}" srcOrd="2" destOrd="0" parTransId="{43F8061A-73BB-4270-83AD-769DDD0C4D5D}" sibTransId="{943FE4B2-5D06-40C1-8555-9E45D9E2D870}"/>
    <dgm:cxn modelId="{759991CB-47A0-4302-B492-9B7B7E1B8385}" srcId="{AEB5CB58-7016-4898-8710-7C49C4877534}" destId="{B2573202-9FE7-49D8-AD23-ADF69C2A29B6}" srcOrd="3" destOrd="0" parTransId="{1001F2DA-17F5-43D3-99D1-4B73AD4E8562}" sibTransId="{4C80CE68-7EE4-4A7A-BA82-CED9D5E2586E}"/>
    <dgm:cxn modelId="{2B0F1155-927F-4CE8-9D3B-431F4C62394A}" type="presOf" srcId="{AEB5CB58-7016-4898-8710-7C49C4877534}" destId="{86A79DCC-8232-4504-9331-56ADE2E17367}" srcOrd="0" destOrd="0" presId="urn:microsoft.com/office/officeart/2005/8/layout/hProcess9"/>
    <dgm:cxn modelId="{56EF3BB4-79F7-4BC0-B176-E2E04B5AD8C3}" type="presOf" srcId="{E92C0D14-B7D0-4230-8257-47A8AD1C912B}" destId="{DC540D94-E0E0-4F26-891A-3F33869B5643}" srcOrd="0" destOrd="0" presId="urn:microsoft.com/office/officeart/2005/8/layout/hProcess9"/>
    <dgm:cxn modelId="{A21E94DA-1667-4500-9524-0F73F53F44C2}" type="presOf" srcId="{B3F7A81B-D2A4-4B43-9024-2EC0D16DE8E4}" destId="{BDE9E3A0-C1EE-426A-96A9-5DD922760CC4}" srcOrd="0" destOrd="0" presId="urn:microsoft.com/office/officeart/2005/8/layout/hProcess9"/>
    <dgm:cxn modelId="{687AF0E4-5D51-42DA-8766-CE0FCDF3CBD4}" type="presParOf" srcId="{86A79DCC-8232-4504-9331-56ADE2E17367}" destId="{694B9A77-76FB-4607-8E54-580C396DA0B2}" srcOrd="0" destOrd="0" presId="urn:microsoft.com/office/officeart/2005/8/layout/hProcess9"/>
    <dgm:cxn modelId="{04C756C4-ABB2-4982-9845-0625D420EA92}" type="presParOf" srcId="{86A79DCC-8232-4504-9331-56ADE2E17367}" destId="{05BB05AD-99BB-4563-97C4-C9DFCB29B970}" srcOrd="1" destOrd="0" presId="urn:microsoft.com/office/officeart/2005/8/layout/hProcess9"/>
    <dgm:cxn modelId="{C30BF59B-C47B-42C6-889B-EF02C3A2B800}" type="presParOf" srcId="{05BB05AD-99BB-4563-97C4-C9DFCB29B970}" destId="{3F7C7B78-7A80-4C73-922B-87DA24A03E89}" srcOrd="0" destOrd="0" presId="urn:microsoft.com/office/officeart/2005/8/layout/hProcess9"/>
    <dgm:cxn modelId="{ADF526B7-9F25-4529-8CAC-1FA1F3450B19}" type="presParOf" srcId="{05BB05AD-99BB-4563-97C4-C9DFCB29B970}" destId="{6C1A8AFB-96F4-437C-AA05-1E169EE2549C}" srcOrd="1" destOrd="0" presId="urn:microsoft.com/office/officeart/2005/8/layout/hProcess9"/>
    <dgm:cxn modelId="{361A391B-4CFB-4F30-85C2-BF0A15457452}" type="presParOf" srcId="{05BB05AD-99BB-4563-97C4-C9DFCB29B970}" destId="{BDE9E3A0-C1EE-426A-96A9-5DD922760CC4}" srcOrd="2" destOrd="0" presId="urn:microsoft.com/office/officeart/2005/8/layout/hProcess9"/>
    <dgm:cxn modelId="{7C1E13DB-881B-47F6-9173-0C29248D3485}" type="presParOf" srcId="{05BB05AD-99BB-4563-97C4-C9DFCB29B970}" destId="{A7CC0851-60C0-4D64-85D1-1E9CF31AAC82}" srcOrd="3" destOrd="0" presId="urn:microsoft.com/office/officeart/2005/8/layout/hProcess9"/>
    <dgm:cxn modelId="{E9DBF196-71BD-4DE2-AA94-88D205822E5B}" type="presParOf" srcId="{05BB05AD-99BB-4563-97C4-C9DFCB29B970}" destId="{18BDCB3D-6139-4A4F-A960-BFCD66911D95}" srcOrd="4" destOrd="0" presId="urn:microsoft.com/office/officeart/2005/8/layout/hProcess9"/>
    <dgm:cxn modelId="{32E2AAF9-8678-461C-8369-05436C25488F}" type="presParOf" srcId="{05BB05AD-99BB-4563-97C4-C9DFCB29B970}" destId="{7CF352B8-08CC-4D24-816A-86693924DE10}" srcOrd="5" destOrd="0" presId="urn:microsoft.com/office/officeart/2005/8/layout/hProcess9"/>
    <dgm:cxn modelId="{F060F71B-717A-4274-8F05-C8DA9CE74A3C}" type="presParOf" srcId="{05BB05AD-99BB-4563-97C4-C9DFCB29B970}" destId="{857668BF-77C7-4D2A-B128-0126C94995F5}" srcOrd="6" destOrd="0" presId="urn:microsoft.com/office/officeart/2005/8/layout/hProcess9"/>
    <dgm:cxn modelId="{FBA4B08F-9035-4D50-9452-C469C89548A1}" type="presParOf" srcId="{05BB05AD-99BB-4563-97C4-C9DFCB29B970}" destId="{96ED0F07-58F6-44BF-90F0-856AFEDB6EBC}" srcOrd="7" destOrd="0" presId="urn:microsoft.com/office/officeart/2005/8/layout/hProcess9"/>
    <dgm:cxn modelId="{71476E52-175F-4ECC-9826-42D665D35CCE}" type="presParOf" srcId="{05BB05AD-99BB-4563-97C4-C9DFCB29B970}" destId="{DC540D94-E0E0-4F26-891A-3F33869B564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306B65-F41C-41E4-A504-8287C6359E6F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10650552-958E-49AB-9CCD-9B9D63D12DCA}">
      <dgm:prSet phldrT="[ข้อความ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h-TH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นักธรรม/ธรรมศึกษา</a:t>
          </a:r>
          <a:endParaRPr lang="th-TH" sz="4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03CED457-F0AF-4CA2-BCED-60CD66569313}" type="parTrans" cxnId="{21DA5945-7069-4781-A8E0-39107CC123AC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900D1A60-D963-42D4-9687-7797577FDD7D}" type="sibTrans" cxnId="{21DA5945-7069-4781-A8E0-39107CC123AC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68656C19-A75B-4535-8305-F608232C7056}">
      <dgm:prSet phldrT="[ข้อความ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ชั้นตรี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94997A28-864C-4AF7-96C9-BC7C58FB38AF}" type="parTrans" cxnId="{8B4BE30E-1455-4593-BF34-491B9E28179B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AB4F3F09-906A-46EB-978A-2E52EAAE029E}" type="sibTrans" cxnId="{8B4BE30E-1455-4593-BF34-491B9E28179B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D337A0B4-F818-4699-BBF7-4114B96A34E4}">
      <dgm:prSet phldrT="[ข้อความ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ชั้นโท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579B26EB-2B9D-42F5-8A9E-29C477526E9B}" type="parTrans" cxnId="{48A438BC-0A15-4B60-8DFC-8F589DC74068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5D475F43-3AA3-4E2B-9CCB-8B7EFF52DE49}" type="sibTrans" cxnId="{48A438BC-0A15-4B60-8DFC-8F589DC74068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166AF49A-1928-4AEF-894A-90E904B42F9A}">
      <dgm:prSet phldrT="[ข้อความ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ชั้นเอก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A75009E2-69D9-4A05-B2BB-8B1E0A26E0C3}" type="parTrans" cxnId="{B04113E5-674F-42E2-BAB3-C003B39350C9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1FE63A92-B81A-4F12-A272-015F0EB7C6B8}" type="sibTrans" cxnId="{B04113E5-674F-42E2-BAB3-C003B39350C9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EE4F6E2A-730D-48AD-B1E6-287CF15DB5AA}">
      <dgm:prSet phldrT="[ข้อความ]"/>
      <dgm:spPr>
        <a:solidFill>
          <a:srgbClr val="00B050"/>
        </a:solidFill>
      </dgm:spPr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กระทู้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FAB9B8C2-36A7-47CF-A942-C6F86AA4E911}" type="parTrans" cxnId="{27A319DB-4E82-4ECB-A0A2-D608ADFB4F02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75ED05B6-1B1C-4DA4-8947-37B876563EE6}" type="sibTrans" cxnId="{27A319DB-4E82-4ECB-A0A2-D608ADFB4F02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057CE9C3-CAF5-4C7E-A38A-76BAC01EE6C2}">
      <dgm:prSet phldrT="[ข้อความ]"/>
      <dgm:spPr>
        <a:solidFill>
          <a:srgbClr val="00B050"/>
        </a:solidFill>
      </dgm:spPr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ธรรม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F5CE1F69-4E7C-4794-8E01-A95545D0AD85}" type="parTrans" cxnId="{7726E046-891D-47DE-A2A3-C60F84ED16C1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A174592C-A56A-4860-B411-69B338D62CC5}" type="sibTrans" cxnId="{7726E046-891D-47DE-A2A3-C60F84ED16C1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1374285F-87E1-4CF3-A2A4-99235743F2B6}">
      <dgm:prSet phldrT="[ข้อความ]"/>
      <dgm:spPr>
        <a:solidFill>
          <a:srgbClr val="00B050"/>
        </a:solidFill>
      </dgm:spPr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พุทธ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7312D057-76AD-40E9-9A46-256D4136FE50}" type="parTrans" cxnId="{B81EC237-697E-46C8-AA7F-870765A53A9C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58084B8A-A302-4438-B83B-3CA012922D54}" type="sibTrans" cxnId="{B81EC237-697E-46C8-AA7F-870765A53A9C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1739AEEB-EB4C-4807-B923-61A9D78D9DA1}">
      <dgm:prSet phldrT="[ข้อความ]"/>
      <dgm:spPr>
        <a:solidFill>
          <a:srgbClr val="00B050"/>
        </a:solidFill>
      </dgm:spPr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วินัย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6544609B-F0EE-452E-8D30-7CA5BEC56894}" type="parTrans" cxnId="{BE06628C-1AC8-4D22-8AE4-02FA7893234F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2A00796C-5A3A-4DAA-94B0-16A43EB21B5B}" type="sibTrans" cxnId="{BE06628C-1AC8-4D22-8AE4-02FA7893234F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928AF566-708F-4D17-A4A0-42C8DD61ABA0}">
      <dgm:prSet phldrT="[ข้อความ]"/>
      <dgm:spPr>
        <a:solidFill>
          <a:srgbClr val="00B050"/>
        </a:solidFill>
      </dgm:spPr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กระทู้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128BCDD8-A8E0-4EAF-835F-7B02702759F9}" type="parTrans" cxnId="{2BD9B112-A4BA-4E89-AD72-F8DE2708A602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118F8337-DE2E-48C7-9654-B89E40D29199}" type="sibTrans" cxnId="{2BD9B112-A4BA-4E89-AD72-F8DE2708A602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8485E3DC-C6A0-4560-AFDB-D7DCBE091AF8}">
      <dgm:prSet phldrT="[ข้อความ]"/>
      <dgm:spPr>
        <a:solidFill>
          <a:srgbClr val="00B050"/>
        </a:solidFill>
      </dgm:spPr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ธรรม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54A15BC4-F8D4-4F4A-ACEA-62F81E67070F}" type="parTrans" cxnId="{1FA4420C-4775-48D9-82F5-923F304AD228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F9F8A690-29CC-4E17-BAED-7627D7288C1D}" type="sibTrans" cxnId="{1FA4420C-4775-48D9-82F5-923F304AD228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FFCABF5F-0922-4C56-A6DE-9EB6552D84E7}">
      <dgm:prSet phldrT="[ข้อความ]"/>
      <dgm:spPr>
        <a:solidFill>
          <a:srgbClr val="00B050"/>
        </a:solidFill>
      </dgm:spPr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พุทธ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83BB6E07-225D-4200-8C1F-FE8E3783AB8D}" type="parTrans" cxnId="{228E8759-9258-459F-8B64-597A164F8625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DE164303-7ED4-4928-BE03-45A52FD240A3}" type="sibTrans" cxnId="{228E8759-9258-459F-8B64-597A164F8625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800CA6C4-5E51-443C-848A-486D8BFC213D}">
      <dgm:prSet phldrT="[ข้อความ]"/>
      <dgm:spPr>
        <a:solidFill>
          <a:srgbClr val="00B050"/>
        </a:solidFill>
      </dgm:spPr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วินัย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C4B511FD-59E6-4C4F-9C7C-253427137822}" type="parTrans" cxnId="{5E782A12-9545-4526-9B9F-171F6C4C1536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A27BFD2E-3F7E-4751-881A-FDC7EB994470}" type="sibTrans" cxnId="{5E782A12-9545-4526-9B9F-171F6C4C1536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70FC8627-2B32-49AD-ADD2-C0D0BD677359}">
      <dgm:prSet phldrT="[ข้อความ]"/>
      <dgm:spPr>
        <a:solidFill>
          <a:srgbClr val="00B050"/>
        </a:solidFill>
      </dgm:spPr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กระทู้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5E5F1986-59FC-4E04-92C8-23978A243ADE}" type="parTrans" cxnId="{BED94D27-CE83-4837-936B-513BF9E8EBD3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09CEC3FE-7AED-468D-B9D5-EDE038D053C7}" type="sibTrans" cxnId="{BED94D27-CE83-4837-936B-513BF9E8EBD3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08ADCF55-E7AA-414E-8657-D0A157F6A254}">
      <dgm:prSet phldrT="[ข้อความ]"/>
      <dgm:spPr>
        <a:solidFill>
          <a:srgbClr val="00B050"/>
        </a:solidFill>
      </dgm:spPr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ธรรม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8D235769-E731-4761-9AC6-122279546884}" type="parTrans" cxnId="{0871DF1B-0DC4-4513-A966-133F11F341AE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706DC3BB-5BCC-46A1-883B-E5D872D632B1}" type="sibTrans" cxnId="{0871DF1B-0DC4-4513-A966-133F11F341AE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2BC46637-ADA6-4E98-A852-C2CA69E7B2C8}">
      <dgm:prSet phldrT="[ข้อความ]"/>
      <dgm:spPr>
        <a:solidFill>
          <a:srgbClr val="00B050"/>
        </a:solidFill>
      </dgm:spPr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พุทธ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1D6E9511-A9D6-4C9C-A7A9-136292CA3957}" type="parTrans" cxnId="{311CF01A-F899-427C-A00B-B4522052E510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4EF69095-FD8F-4725-ACCA-8DB67EC0909C}" type="sibTrans" cxnId="{311CF01A-F899-427C-A00B-B4522052E510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1EEBC643-81BE-404A-A2AE-00BBE19A2F02}">
      <dgm:prSet phldrT="[ข้อความ]"/>
      <dgm:spPr>
        <a:solidFill>
          <a:srgbClr val="00B050"/>
        </a:solidFill>
      </dgm:spPr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วินัย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55E065CA-1351-4279-92C9-2995332E321C}" type="parTrans" cxnId="{74074FD7-AF34-4CEF-83CE-B0C924F2E02C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C2B33870-6B71-4555-82D8-2631CD5FC0CC}" type="sibTrans" cxnId="{74074FD7-AF34-4CEF-83CE-B0C924F2E02C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AD6DB029-E75B-4B12-B88A-D8CDE4FD8AF2}" type="pres">
      <dgm:prSet presAssocID="{0B306B65-F41C-41E4-A504-8287C6359E6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35EC16AA-1BA3-4062-9C45-E393C30D727A}" type="pres">
      <dgm:prSet presAssocID="{10650552-958E-49AB-9CCD-9B9D63D12DCA}" presName="hierRoot1" presStyleCnt="0">
        <dgm:presLayoutVars>
          <dgm:hierBranch val="init"/>
        </dgm:presLayoutVars>
      </dgm:prSet>
      <dgm:spPr/>
    </dgm:pt>
    <dgm:pt modelId="{BF38B10E-F306-4BD0-85CA-1AF1C63F7481}" type="pres">
      <dgm:prSet presAssocID="{10650552-958E-49AB-9CCD-9B9D63D12DCA}" presName="rootComposite1" presStyleCnt="0"/>
      <dgm:spPr/>
    </dgm:pt>
    <dgm:pt modelId="{31F52FDE-56D5-4C8B-AEFC-252B001EFDD2}" type="pres">
      <dgm:prSet presAssocID="{10650552-958E-49AB-9CCD-9B9D63D12DCA}" presName="rootText1" presStyleLbl="node0" presStyleIdx="0" presStyleCnt="1" custScaleX="335820" custScaleY="18045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D6939A4D-9C19-4127-8238-76DBF4540ABB}" type="pres">
      <dgm:prSet presAssocID="{10650552-958E-49AB-9CCD-9B9D63D12DCA}" presName="rootConnector1" presStyleLbl="node1" presStyleIdx="0" presStyleCnt="0"/>
      <dgm:spPr/>
      <dgm:t>
        <a:bodyPr/>
        <a:lstStyle/>
        <a:p>
          <a:endParaRPr lang="th-TH"/>
        </a:p>
      </dgm:t>
    </dgm:pt>
    <dgm:pt modelId="{6A2F74D2-C21E-43E4-AF2D-2BD7AA3CF454}" type="pres">
      <dgm:prSet presAssocID="{10650552-958E-49AB-9CCD-9B9D63D12DCA}" presName="hierChild2" presStyleCnt="0"/>
      <dgm:spPr/>
    </dgm:pt>
    <dgm:pt modelId="{B8C695DD-F0C8-4E7D-B68E-7F57EC083089}" type="pres">
      <dgm:prSet presAssocID="{94997A28-864C-4AF7-96C9-BC7C58FB38AF}" presName="Name37" presStyleLbl="parChTrans1D2" presStyleIdx="0" presStyleCnt="3"/>
      <dgm:spPr/>
      <dgm:t>
        <a:bodyPr/>
        <a:lstStyle/>
        <a:p>
          <a:endParaRPr lang="th-TH"/>
        </a:p>
      </dgm:t>
    </dgm:pt>
    <dgm:pt modelId="{BBD57524-D105-4F18-BAFD-A8F83FF759F5}" type="pres">
      <dgm:prSet presAssocID="{68656C19-A75B-4535-8305-F608232C7056}" presName="hierRoot2" presStyleCnt="0">
        <dgm:presLayoutVars>
          <dgm:hierBranch val="init"/>
        </dgm:presLayoutVars>
      </dgm:prSet>
      <dgm:spPr/>
    </dgm:pt>
    <dgm:pt modelId="{68C55A04-24D5-4182-9CBD-054965CFF116}" type="pres">
      <dgm:prSet presAssocID="{68656C19-A75B-4535-8305-F608232C7056}" presName="rootComposite" presStyleCnt="0"/>
      <dgm:spPr/>
    </dgm:pt>
    <dgm:pt modelId="{0139CBF2-23DF-4447-97A0-52C4426BCC7C}" type="pres">
      <dgm:prSet presAssocID="{68656C19-A75B-4535-8305-F608232C7056}" presName="rootText" presStyleLbl="node2" presStyleIdx="0" presStyleCnt="3" custScaleX="210977" custScaleY="133109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EDA23A02-4A0B-47E7-92C5-EC80134DEBFD}" type="pres">
      <dgm:prSet presAssocID="{68656C19-A75B-4535-8305-F608232C7056}" presName="rootConnector" presStyleLbl="node2" presStyleIdx="0" presStyleCnt="3"/>
      <dgm:spPr/>
      <dgm:t>
        <a:bodyPr/>
        <a:lstStyle/>
        <a:p>
          <a:endParaRPr lang="th-TH"/>
        </a:p>
      </dgm:t>
    </dgm:pt>
    <dgm:pt modelId="{E477F584-0A27-40D2-8FB8-6C4A2802127A}" type="pres">
      <dgm:prSet presAssocID="{68656C19-A75B-4535-8305-F608232C7056}" presName="hierChild4" presStyleCnt="0"/>
      <dgm:spPr/>
    </dgm:pt>
    <dgm:pt modelId="{A9E9FF15-3A70-49CC-917E-FECBE6AE197A}" type="pres">
      <dgm:prSet presAssocID="{FAB9B8C2-36A7-47CF-A942-C6F86AA4E911}" presName="Name37" presStyleLbl="parChTrans1D3" presStyleIdx="0" presStyleCnt="12"/>
      <dgm:spPr/>
      <dgm:t>
        <a:bodyPr/>
        <a:lstStyle/>
        <a:p>
          <a:endParaRPr lang="th-TH"/>
        </a:p>
      </dgm:t>
    </dgm:pt>
    <dgm:pt modelId="{FF29C1BB-BE7C-4860-8C7C-84D56406434A}" type="pres">
      <dgm:prSet presAssocID="{EE4F6E2A-730D-48AD-B1E6-287CF15DB5AA}" presName="hierRoot2" presStyleCnt="0">
        <dgm:presLayoutVars>
          <dgm:hierBranch val="init"/>
        </dgm:presLayoutVars>
      </dgm:prSet>
      <dgm:spPr/>
    </dgm:pt>
    <dgm:pt modelId="{50E4B313-68E7-4A19-8BF7-5C49DC3762BD}" type="pres">
      <dgm:prSet presAssocID="{EE4F6E2A-730D-48AD-B1E6-287CF15DB5AA}" presName="rootComposite" presStyleCnt="0"/>
      <dgm:spPr/>
    </dgm:pt>
    <dgm:pt modelId="{9F621C51-516C-4DDF-9ABE-1D667EB5554D}" type="pres">
      <dgm:prSet presAssocID="{EE4F6E2A-730D-48AD-B1E6-287CF15DB5AA}" presName="rootText" presStyleLbl="node3" presStyleIdx="0" presStyleCnt="12" custScaleX="129220" custScaleY="104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9454156D-EE7A-4D15-92E2-3214297BADAE}" type="pres">
      <dgm:prSet presAssocID="{EE4F6E2A-730D-48AD-B1E6-287CF15DB5AA}" presName="rootConnector" presStyleLbl="node3" presStyleIdx="0" presStyleCnt="12"/>
      <dgm:spPr/>
      <dgm:t>
        <a:bodyPr/>
        <a:lstStyle/>
        <a:p>
          <a:endParaRPr lang="th-TH"/>
        </a:p>
      </dgm:t>
    </dgm:pt>
    <dgm:pt modelId="{12BF4D03-FEB9-42EE-A7B4-C76101573CE9}" type="pres">
      <dgm:prSet presAssocID="{EE4F6E2A-730D-48AD-B1E6-287CF15DB5AA}" presName="hierChild4" presStyleCnt="0"/>
      <dgm:spPr/>
    </dgm:pt>
    <dgm:pt modelId="{AEA5A6DC-8BDD-4248-982F-19DED1F88AC4}" type="pres">
      <dgm:prSet presAssocID="{EE4F6E2A-730D-48AD-B1E6-287CF15DB5AA}" presName="hierChild5" presStyleCnt="0"/>
      <dgm:spPr/>
    </dgm:pt>
    <dgm:pt modelId="{B563E471-A5B5-4E80-B844-BDAB7F09266E}" type="pres">
      <dgm:prSet presAssocID="{F5CE1F69-4E7C-4794-8E01-A95545D0AD85}" presName="Name37" presStyleLbl="parChTrans1D3" presStyleIdx="1" presStyleCnt="12"/>
      <dgm:spPr/>
      <dgm:t>
        <a:bodyPr/>
        <a:lstStyle/>
        <a:p>
          <a:endParaRPr lang="th-TH"/>
        </a:p>
      </dgm:t>
    </dgm:pt>
    <dgm:pt modelId="{24FBF280-0F8F-424A-9E01-D2AB51461CED}" type="pres">
      <dgm:prSet presAssocID="{057CE9C3-CAF5-4C7E-A38A-76BAC01EE6C2}" presName="hierRoot2" presStyleCnt="0">
        <dgm:presLayoutVars>
          <dgm:hierBranch val="init"/>
        </dgm:presLayoutVars>
      </dgm:prSet>
      <dgm:spPr/>
    </dgm:pt>
    <dgm:pt modelId="{22366DCB-D860-4798-971F-8D386BC66EF6}" type="pres">
      <dgm:prSet presAssocID="{057CE9C3-CAF5-4C7E-A38A-76BAC01EE6C2}" presName="rootComposite" presStyleCnt="0"/>
      <dgm:spPr/>
    </dgm:pt>
    <dgm:pt modelId="{9127408F-864C-4041-9BAF-8A9A4F9B6984}" type="pres">
      <dgm:prSet presAssocID="{057CE9C3-CAF5-4C7E-A38A-76BAC01EE6C2}" presName="rootText" presStyleLbl="node3" presStyleIdx="1" presStyleCnt="12" custScaleX="129220" custScaleY="104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02AE717-D24E-4F30-81D6-3F74E9C6703A}" type="pres">
      <dgm:prSet presAssocID="{057CE9C3-CAF5-4C7E-A38A-76BAC01EE6C2}" presName="rootConnector" presStyleLbl="node3" presStyleIdx="1" presStyleCnt="12"/>
      <dgm:spPr/>
      <dgm:t>
        <a:bodyPr/>
        <a:lstStyle/>
        <a:p>
          <a:endParaRPr lang="th-TH"/>
        </a:p>
      </dgm:t>
    </dgm:pt>
    <dgm:pt modelId="{8D13CC71-F5F6-4447-AD06-9F4B77D0F227}" type="pres">
      <dgm:prSet presAssocID="{057CE9C3-CAF5-4C7E-A38A-76BAC01EE6C2}" presName="hierChild4" presStyleCnt="0"/>
      <dgm:spPr/>
    </dgm:pt>
    <dgm:pt modelId="{54B5F1FB-0E19-4CA8-9EDB-432FE8569CE6}" type="pres">
      <dgm:prSet presAssocID="{057CE9C3-CAF5-4C7E-A38A-76BAC01EE6C2}" presName="hierChild5" presStyleCnt="0"/>
      <dgm:spPr/>
    </dgm:pt>
    <dgm:pt modelId="{325DEE13-EA73-42FC-8793-B275213D59F6}" type="pres">
      <dgm:prSet presAssocID="{7312D057-76AD-40E9-9A46-256D4136FE50}" presName="Name37" presStyleLbl="parChTrans1D3" presStyleIdx="2" presStyleCnt="12"/>
      <dgm:spPr/>
      <dgm:t>
        <a:bodyPr/>
        <a:lstStyle/>
        <a:p>
          <a:endParaRPr lang="th-TH"/>
        </a:p>
      </dgm:t>
    </dgm:pt>
    <dgm:pt modelId="{AAD9D0DE-0063-46EC-B6E2-E10D43012D7F}" type="pres">
      <dgm:prSet presAssocID="{1374285F-87E1-4CF3-A2A4-99235743F2B6}" presName="hierRoot2" presStyleCnt="0">
        <dgm:presLayoutVars>
          <dgm:hierBranch val="init"/>
        </dgm:presLayoutVars>
      </dgm:prSet>
      <dgm:spPr/>
    </dgm:pt>
    <dgm:pt modelId="{D42C781B-98D3-4D9C-8EDA-1A849F555BB8}" type="pres">
      <dgm:prSet presAssocID="{1374285F-87E1-4CF3-A2A4-99235743F2B6}" presName="rootComposite" presStyleCnt="0"/>
      <dgm:spPr/>
    </dgm:pt>
    <dgm:pt modelId="{7CE83D98-3D2F-4597-A8F3-DEDD90ECF7E8}" type="pres">
      <dgm:prSet presAssocID="{1374285F-87E1-4CF3-A2A4-99235743F2B6}" presName="rootText" presStyleLbl="node3" presStyleIdx="2" presStyleCnt="12" custScaleX="129220" custScaleY="104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A0BBD32-B39E-46D0-BC05-F5EBE239718E}" type="pres">
      <dgm:prSet presAssocID="{1374285F-87E1-4CF3-A2A4-99235743F2B6}" presName="rootConnector" presStyleLbl="node3" presStyleIdx="2" presStyleCnt="12"/>
      <dgm:spPr/>
      <dgm:t>
        <a:bodyPr/>
        <a:lstStyle/>
        <a:p>
          <a:endParaRPr lang="th-TH"/>
        </a:p>
      </dgm:t>
    </dgm:pt>
    <dgm:pt modelId="{7433B291-48C6-40B7-809A-5C36B13A75A5}" type="pres">
      <dgm:prSet presAssocID="{1374285F-87E1-4CF3-A2A4-99235743F2B6}" presName="hierChild4" presStyleCnt="0"/>
      <dgm:spPr/>
    </dgm:pt>
    <dgm:pt modelId="{CEE595A9-7FE0-4514-8E0B-CEA71D3453D1}" type="pres">
      <dgm:prSet presAssocID="{1374285F-87E1-4CF3-A2A4-99235743F2B6}" presName="hierChild5" presStyleCnt="0"/>
      <dgm:spPr/>
    </dgm:pt>
    <dgm:pt modelId="{65E2E9F3-3B3B-40CA-B523-349FA61ED0D7}" type="pres">
      <dgm:prSet presAssocID="{6544609B-F0EE-452E-8D30-7CA5BEC56894}" presName="Name37" presStyleLbl="parChTrans1D3" presStyleIdx="3" presStyleCnt="12"/>
      <dgm:spPr/>
      <dgm:t>
        <a:bodyPr/>
        <a:lstStyle/>
        <a:p>
          <a:endParaRPr lang="th-TH"/>
        </a:p>
      </dgm:t>
    </dgm:pt>
    <dgm:pt modelId="{EA6B095D-CA25-4701-9DA8-D49C7E40D4E0}" type="pres">
      <dgm:prSet presAssocID="{1739AEEB-EB4C-4807-B923-61A9D78D9DA1}" presName="hierRoot2" presStyleCnt="0">
        <dgm:presLayoutVars>
          <dgm:hierBranch val="init"/>
        </dgm:presLayoutVars>
      </dgm:prSet>
      <dgm:spPr/>
    </dgm:pt>
    <dgm:pt modelId="{77213C51-15F7-4C0D-B524-3E718E807774}" type="pres">
      <dgm:prSet presAssocID="{1739AEEB-EB4C-4807-B923-61A9D78D9DA1}" presName="rootComposite" presStyleCnt="0"/>
      <dgm:spPr/>
    </dgm:pt>
    <dgm:pt modelId="{2EBEC907-C522-4DF3-8C6B-0D3423F98D31}" type="pres">
      <dgm:prSet presAssocID="{1739AEEB-EB4C-4807-B923-61A9D78D9DA1}" presName="rootText" presStyleLbl="node3" presStyleIdx="3" presStyleCnt="12" custScaleX="129220" custScaleY="104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FE64A52A-C1F5-4774-9E7E-516128F91DFB}" type="pres">
      <dgm:prSet presAssocID="{1739AEEB-EB4C-4807-B923-61A9D78D9DA1}" presName="rootConnector" presStyleLbl="node3" presStyleIdx="3" presStyleCnt="12"/>
      <dgm:spPr/>
      <dgm:t>
        <a:bodyPr/>
        <a:lstStyle/>
        <a:p>
          <a:endParaRPr lang="th-TH"/>
        </a:p>
      </dgm:t>
    </dgm:pt>
    <dgm:pt modelId="{61DA20A5-9C6C-49DB-A0B3-5B50D1A45EB5}" type="pres">
      <dgm:prSet presAssocID="{1739AEEB-EB4C-4807-B923-61A9D78D9DA1}" presName="hierChild4" presStyleCnt="0"/>
      <dgm:spPr/>
    </dgm:pt>
    <dgm:pt modelId="{CC6826B4-1C2D-41BC-B65F-59A20EF407BC}" type="pres">
      <dgm:prSet presAssocID="{1739AEEB-EB4C-4807-B923-61A9D78D9DA1}" presName="hierChild5" presStyleCnt="0"/>
      <dgm:spPr/>
    </dgm:pt>
    <dgm:pt modelId="{A08E87F6-302D-4B69-B9A6-9E1825A24084}" type="pres">
      <dgm:prSet presAssocID="{68656C19-A75B-4535-8305-F608232C7056}" presName="hierChild5" presStyleCnt="0"/>
      <dgm:spPr/>
    </dgm:pt>
    <dgm:pt modelId="{B80E3B65-E751-4DC8-A85C-ABF186FABB5B}" type="pres">
      <dgm:prSet presAssocID="{579B26EB-2B9D-42F5-8A9E-29C477526E9B}" presName="Name37" presStyleLbl="parChTrans1D2" presStyleIdx="1" presStyleCnt="3"/>
      <dgm:spPr/>
      <dgm:t>
        <a:bodyPr/>
        <a:lstStyle/>
        <a:p>
          <a:endParaRPr lang="th-TH"/>
        </a:p>
      </dgm:t>
    </dgm:pt>
    <dgm:pt modelId="{533ADCAF-E87F-4C5E-A157-A83C1882EA9D}" type="pres">
      <dgm:prSet presAssocID="{D337A0B4-F818-4699-BBF7-4114B96A34E4}" presName="hierRoot2" presStyleCnt="0">
        <dgm:presLayoutVars>
          <dgm:hierBranch val="init"/>
        </dgm:presLayoutVars>
      </dgm:prSet>
      <dgm:spPr/>
    </dgm:pt>
    <dgm:pt modelId="{E2152C56-F4D1-4B64-9CB0-115D7B3C0165}" type="pres">
      <dgm:prSet presAssocID="{D337A0B4-F818-4699-BBF7-4114B96A34E4}" presName="rootComposite" presStyleCnt="0"/>
      <dgm:spPr/>
    </dgm:pt>
    <dgm:pt modelId="{EE882446-6551-407C-A8BD-C377694D0EEB}" type="pres">
      <dgm:prSet presAssocID="{D337A0B4-F818-4699-BBF7-4114B96A34E4}" presName="rootText" presStyleLbl="node2" presStyleIdx="1" presStyleCnt="3" custScaleX="210977" custScaleY="133109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116F2253-62DC-43FA-994D-3FC7265CF1AA}" type="pres">
      <dgm:prSet presAssocID="{D337A0B4-F818-4699-BBF7-4114B96A34E4}" presName="rootConnector" presStyleLbl="node2" presStyleIdx="1" presStyleCnt="3"/>
      <dgm:spPr/>
      <dgm:t>
        <a:bodyPr/>
        <a:lstStyle/>
        <a:p>
          <a:endParaRPr lang="th-TH"/>
        </a:p>
      </dgm:t>
    </dgm:pt>
    <dgm:pt modelId="{74E18164-3F6E-479F-ADA3-A325EC67EEEE}" type="pres">
      <dgm:prSet presAssocID="{D337A0B4-F818-4699-BBF7-4114B96A34E4}" presName="hierChild4" presStyleCnt="0"/>
      <dgm:spPr/>
    </dgm:pt>
    <dgm:pt modelId="{5CD7F77E-C834-4489-8E10-9EC0FC784CA0}" type="pres">
      <dgm:prSet presAssocID="{128BCDD8-A8E0-4EAF-835F-7B02702759F9}" presName="Name37" presStyleLbl="parChTrans1D3" presStyleIdx="4" presStyleCnt="12"/>
      <dgm:spPr/>
      <dgm:t>
        <a:bodyPr/>
        <a:lstStyle/>
        <a:p>
          <a:endParaRPr lang="th-TH"/>
        </a:p>
      </dgm:t>
    </dgm:pt>
    <dgm:pt modelId="{6D1F4E98-B691-468F-930D-27ED001DA90E}" type="pres">
      <dgm:prSet presAssocID="{928AF566-708F-4D17-A4A0-42C8DD61ABA0}" presName="hierRoot2" presStyleCnt="0">
        <dgm:presLayoutVars>
          <dgm:hierBranch val="init"/>
        </dgm:presLayoutVars>
      </dgm:prSet>
      <dgm:spPr/>
    </dgm:pt>
    <dgm:pt modelId="{DBD8ED95-C643-41F6-9D43-59AB0428ACC2}" type="pres">
      <dgm:prSet presAssocID="{928AF566-708F-4D17-A4A0-42C8DD61ABA0}" presName="rootComposite" presStyleCnt="0"/>
      <dgm:spPr/>
    </dgm:pt>
    <dgm:pt modelId="{81CE31B5-0760-4451-84F8-3231D905196F}" type="pres">
      <dgm:prSet presAssocID="{928AF566-708F-4D17-A4A0-42C8DD61ABA0}" presName="rootText" presStyleLbl="node3" presStyleIdx="4" presStyleCnt="12" custScaleX="129220" custScaleY="104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2C95F7D1-F5F1-4973-87FF-A2CE773CE732}" type="pres">
      <dgm:prSet presAssocID="{928AF566-708F-4D17-A4A0-42C8DD61ABA0}" presName="rootConnector" presStyleLbl="node3" presStyleIdx="4" presStyleCnt="12"/>
      <dgm:spPr/>
      <dgm:t>
        <a:bodyPr/>
        <a:lstStyle/>
        <a:p>
          <a:endParaRPr lang="th-TH"/>
        </a:p>
      </dgm:t>
    </dgm:pt>
    <dgm:pt modelId="{5B5EBEE5-B69F-46ED-B63B-229DC21002DB}" type="pres">
      <dgm:prSet presAssocID="{928AF566-708F-4D17-A4A0-42C8DD61ABA0}" presName="hierChild4" presStyleCnt="0"/>
      <dgm:spPr/>
    </dgm:pt>
    <dgm:pt modelId="{F7C276B6-C6C0-49C9-B5BA-99D7B743AB88}" type="pres">
      <dgm:prSet presAssocID="{928AF566-708F-4D17-A4A0-42C8DD61ABA0}" presName="hierChild5" presStyleCnt="0"/>
      <dgm:spPr/>
    </dgm:pt>
    <dgm:pt modelId="{F94D73B8-95D2-4302-861F-593CCFA754ED}" type="pres">
      <dgm:prSet presAssocID="{54A15BC4-F8D4-4F4A-ACEA-62F81E67070F}" presName="Name37" presStyleLbl="parChTrans1D3" presStyleIdx="5" presStyleCnt="12"/>
      <dgm:spPr/>
      <dgm:t>
        <a:bodyPr/>
        <a:lstStyle/>
        <a:p>
          <a:endParaRPr lang="th-TH"/>
        </a:p>
      </dgm:t>
    </dgm:pt>
    <dgm:pt modelId="{E1CACB83-F238-4A47-9CF7-D6A6EB228229}" type="pres">
      <dgm:prSet presAssocID="{8485E3DC-C6A0-4560-AFDB-D7DCBE091AF8}" presName="hierRoot2" presStyleCnt="0">
        <dgm:presLayoutVars>
          <dgm:hierBranch val="init"/>
        </dgm:presLayoutVars>
      </dgm:prSet>
      <dgm:spPr/>
    </dgm:pt>
    <dgm:pt modelId="{6BE9E004-D0E4-42AA-B59D-26F32F449E49}" type="pres">
      <dgm:prSet presAssocID="{8485E3DC-C6A0-4560-AFDB-D7DCBE091AF8}" presName="rootComposite" presStyleCnt="0"/>
      <dgm:spPr/>
    </dgm:pt>
    <dgm:pt modelId="{D76794D9-3DDF-4588-B388-C45309078285}" type="pres">
      <dgm:prSet presAssocID="{8485E3DC-C6A0-4560-AFDB-D7DCBE091AF8}" presName="rootText" presStyleLbl="node3" presStyleIdx="5" presStyleCnt="12" custScaleX="129220" custScaleY="104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39F5D73A-F92C-4C42-A0D7-F01A6FD945EE}" type="pres">
      <dgm:prSet presAssocID="{8485E3DC-C6A0-4560-AFDB-D7DCBE091AF8}" presName="rootConnector" presStyleLbl="node3" presStyleIdx="5" presStyleCnt="12"/>
      <dgm:spPr/>
      <dgm:t>
        <a:bodyPr/>
        <a:lstStyle/>
        <a:p>
          <a:endParaRPr lang="th-TH"/>
        </a:p>
      </dgm:t>
    </dgm:pt>
    <dgm:pt modelId="{01B1D9A4-6F57-4360-8AD6-F6A8E41067AE}" type="pres">
      <dgm:prSet presAssocID="{8485E3DC-C6A0-4560-AFDB-D7DCBE091AF8}" presName="hierChild4" presStyleCnt="0"/>
      <dgm:spPr/>
    </dgm:pt>
    <dgm:pt modelId="{E62D06F3-5B76-4048-8061-6860B3F31093}" type="pres">
      <dgm:prSet presAssocID="{8485E3DC-C6A0-4560-AFDB-D7DCBE091AF8}" presName="hierChild5" presStyleCnt="0"/>
      <dgm:spPr/>
    </dgm:pt>
    <dgm:pt modelId="{24E2ADC5-C2FE-4E18-8FE1-25DA9139CD08}" type="pres">
      <dgm:prSet presAssocID="{83BB6E07-225D-4200-8C1F-FE8E3783AB8D}" presName="Name37" presStyleLbl="parChTrans1D3" presStyleIdx="6" presStyleCnt="12"/>
      <dgm:spPr/>
      <dgm:t>
        <a:bodyPr/>
        <a:lstStyle/>
        <a:p>
          <a:endParaRPr lang="th-TH"/>
        </a:p>
      </dgm:t>
    </dgm:pt>
    <dgm:pt modelId="{A78E3DB9-D260-43E6-83F0-D583AAA63C43}" type="pres">
      <dgm:prSet presAssocID="{FFCABF5F-0922-4C56-A6DE-9EB6552D84E7}" presName="hierRoot2" presStyleCnt="0">
        <dgm:presLayoutVars>
          <dgm:hierBranch val="init"/>
        </dgm:presLayoutVars>
      </dgm:prSet>
      <dgm:spPr/>
    </dgm:pt>
    <dgm:pt modelId="{D6B0B500-B2F0-413A-BFDB-FAD837680677}" type="pres">
      <dgm:prSet presAssocID="{FFCABF5F-0922-4C56-A6DE-9EB6552D84E7}" presName="rootComposite" presStyleCnt="0"/>
      <dgm:spPr/>
    </dgm:pt>
    <dgm:pt modelId="{DA166264-8CE6-4506-AC2F-CEFDA8B6CDAB}" type="pres">
      <dgm:prSet presAssocID="{FFCABF5F-0922-4C56-A6DE-9EB6552D84E7}" presName="rootText" presStyleLbl="node3" presStyleIdx="6" presStyleCnt="12" custScaleX="129220" custScaleY="104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6CB9C7E1-4739-40BB-BD0E-2F4C856E62D8}" type="pres">
      <dgm:prSet presAssocID="{FFCABF5F-0922-4C56-A6DE-9EB6552D84E7}" presName="rootConnector" presStyleLbl="node3" presStyleIdx="6" presStyleCnt="12"/>
      <dgm:spPr/>
      <dgm:t>
        <a:bodyPr/>
        <a:lstStyle/>
        <a:p>
          <a:endParaRPr lang="th-TH"/>
        </a:p>
      </dgm:t>
    </dgm:pt>
    <dgm:pt modelId="{0A5AAD60-3B71-4CCB-8E60-724E7587443D}" type="pres">
      <dgm:prSet presAssocID="{FFCABF5F-0922-4C56-A6DE-9EB6552D84E7}" presName="hierChild4" presStyleCnt="0"/>
      <dgm:spPr/>
    </dgm:pt>
    <dgm:pt modelId="{9A7D48FE-0260-4933-96BC-66D296A56471}" type="pres">
      <dgm:prSet presAssocID="{FFCABF5F-0922-4C56-A6DE-9EB6552D84E7}" presName="hierChild5" presStyleCnt="0"/>
      <dgm:spPr/>
    </dgm:pt>
    <dgm:pt modelId="{7BC0A7F2-CCFF-4E71-8E60-DE131809F46A}" type="pres">
      <dgm:prSet presAssocID="{C4B511FD-59E6-4C4F-9C7C-253427137822}" presName="Name37" presStyleLbl="parChTrans1D3" presStyleIdx="7" presStyleCnt="12"/>
      <dgm:spPr/>
      <dgm:t>
        <a:bodyPr/>
        <a:lstStyle/>
        <a:p>
          <a:endParaRPr lang="th-TH"/>
        </a:p>
      </dgm:t>
    </dgm:pt>
    <dgm:pt modelId="{FFF43C95-7037-415E-ABAC-6C800C374B8C}" type="pres">
      <dgm:prSet presAssocID="{800CA6C4-5E51-443C-848A-486D8BFC213D}" presName="hierRoot2" presStyleCnt="0">
        <dgm:presLayoutVars>
          <dgm:hierBranch val="init"/>
        </dgm:presLayoutVars>
      </dgm:prSet>
      <dgm:spPr/>
    </dgm:pt>
    <dgm:pt modelId="{92462ADF-4156-4552-BDBD-350F2D0002D7}" type="pres">
      <dgm:prSet presAssocID="{800CA6C4-5E51-443C-848A-486D8BFC213D}" presName="rootComposite" presStyleCnt="0"/>
      <dgm:spPr/>
    </dgm:pt>
    <dgm:pt modelId="{C47BF172-9873-48A9-9DDA-80B1EE444502}" type="pres">
      <dgm:prSet presAssocID="{800CA6C4-5E51-443C-848A-486D8BFC213D}" presName="rootText" presStyleLbl="node3" presStyleIdx="7" presStyleCnt="12" custScaleX="129220" custScaleY="104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4CEC64F7-DC82-4E4B-91A8-E4732B0A2B77}" type="pres">
      <dgm:prSet presAssocID="{800CA6C4-5E51-443C-848A-486D8BFC213D}" presName="rootConnector" presStyleLbl="node3" presStyleIdx="7" presStyleCnt="12"/>
      <dgm:spPr/>
      <dgm:t>
        <a:bodyPr/>
        <a:lstStyle/>
        <a:p>
          <a:endParaRPr lang="th-TH"/>
        </a:p>
      </dgm:t>
    </dgm:pt>
    <dgm:pt modelId="{D5F94CEF-1C07-435A-9E7E-62C39B34FA08}" type="pres">
      <dgm:prSet presAssocID="{800CA6C4-5E51-443C-848A-486D8BFC213D}" presName="hierChild4" presStyleCnt="0"/>
      <dgm:spPr/>
    </dgm:pt>
    <dgm:pt modelId="{FB3C6B21-CE80-4257-B233-2DDBDE38968B}" type="pres">
      <dgm:prSet presAssocID="{800CA6C4-5E51-443C-848A-486D8BFC213D}" presName="hierChild5" presStyleCnt="0"/>
      <dgm:spPr/>
    </dgm:pt>
    <dgm:pt modelId="{4435D618-AF5A-4950-BC45-F4E6A57135E7}" type="pres">
      <dgm:prSet presAssocID="{D337A0B4-F818-4699-BBF7-4114B96A34E4}" presName="hierChild5" presStyleCnt="0"/>
      <dgm:spPr/>
    </dgm:pt>
    <dgm:pt modelId="{E4583D6C-64B2-46B5-983F-5FC70B1DC799}" type="pres">
      <dgm:prSet presAssocID="{A75009E2-69D9-4A05-B2BB-8B1E0A26E0C3}" presName="Name37" presStyleLbl="parChTrans1D2" presStyleIdx="2" presStyleCnt="3"/>
      <dgm:spPr/>
      <dgm:t>
        <a:bodyPr/>
        <a:lstStyle/>
        <a:p>
          <a:endParaRPr lang="th-TH"/>
        </a:p>
      </dgm:t>
    </dgm:pt>
    <dgm:pt modelId="{D342B7A5-EC14-4963-B638-7E3FB278A3ED}" type="pres">
      <dgm:prSet presAssocID="{166AF49A-1928-4AEF-894A-90E904B42F9A}" presName="hierRoot2" presStyleCnt="0">
        <dgm:presLayoutVars>
          <dgm:hierBranch val="init"/>
        </dgm:presLayoutVars>
      </dgm:prSet>
      <dgm:spPr/>
    </dgm:pt>
    <dgm:pt modelId="{EBF14AEC-6F10-4CB9-9467-6169CE36B32D}" type="pres">
      <dgm:prSet presAssocID="{166AF49A-1928-4AEF-894A-90E904B42F9A}" presName="rootComposite" presStyleCnt="0"/>
      <dgm:spPr/>
    </dgm:pt>
    <dgm:pt modelId="{5D42525D-6E3B-45B0-8D18-D0E03C2BB19C}" type="pres">
      <dgm:prSet presAssocID="{166AF49A-1928-4AEF-894A-90E904B42F9A}" presName="rootText" presStyleLbl="node2" presStyleIdx="2" presStyleCnt="3" custScaleX="210977" custScaleY="133109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987462D-35A6-46D8-A105-0BA68F255875}" type="pres">
      <dgm:prSet presAssocID="{166AF49A-1928-4AEF-894A-90E904B42F9A}" presName="rootConnector" presStyleLbl="node2" presStyleIdx="2" presStyleCnt="3"/>
      <dgm:spPr/>
      <dgm:t>
        <a:bodyPr/>
        <a:lstStyle/>
        <a:p>
          <a:endParaRPr lang="th-TH"/>
        </a:p>
      </dgm:t>
    </dgm:pt>
    <dgm:pt modelId="{7A9C4D5C-DF30-4E40-A92C-082C8D5AC388}" type="pres">
      <dgm:prSet presAssocID="{166AF49A-1928-4AEF-894A-90E904B42F9A}" presName="hierChild4" presStyleCnt="0"/>
      <dgm:spPr/>
    </dgm:pt>
    <dgm:pt modelId="{68E93B35-13FA-4873-94B7-F3305A18C0CB}" type="pres">
      <dgm:prSet presAssocID="{5E5F1986-59FC-4E04-92C8-23978A243ADE}" presName="Name37" presStyleLbl="parChTrans1D3" presStyleIdx="8" presStyleCnt="12"/>
      <dgm:spPr/>
      <dgm:t>
        <a:bodyPr/>
        <a:lstStyle/>
        <a:p>
          <a:endParaRPr lang="th-TH"/>
        </a:p>
      </dgm:t>
    </dgm:pt>
    <dgm:pt modelId="{208B074F-0F84-4187-A7DD-8AB67CDC94DE}" type="pres">
      <dgm:prSet presAssocID="{70FC8627-2B32-49AD-ADD2-C0D0BD677359}" presName="hierRoot2" presStyleCnt="0">
        <dgm:presLayoutVars>
          <dgm:hierBranch val="init"/>
        </dgm:presLayoutVars>
      </dgm:prSet>
      <dgm:spPr/>
    </dgm:pt>
    <dgm:pt modelId="{00184531-6450-4C4A-B944-561AAEF1B80A}" type="pres">
      <dgm:prSet presAssocID="{70FC8627-2B32-49AD-ADD2-C0D0BD677359}" presName="rootComposite" presStyleCnt="0"/>
      <dgm:spPr/>
    </dgm:pt>
    <dgm:pt modelId="{9D49E0BB-6C02-4173-9B27-EAEA49BE2DA5}" type="pres">
      <dgm:prSet presAssocID="{70FC8627-2B32-49AD-ADD2-C0D0BD677359}" presName="rootText" presStyleLbl="node3" presStyleIdx="8" presStyleCnt="12" custScaleX="129220" custScaleY="104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FC48BFEE-5A21-4545-86CF-3566D186B808}" type="pres">
      <dgm:prSet presAssocID="{70FC8627-2B32-49AD-ADD2-C0D0BD677359}" presName="rootConnector" presStyleLbl="node3" presStyleIdx="8" presStyleCnt="12"/>
      <dgm:spPr/>
      <dgm:t>
        <a:bodyPr/>
        <a:lstStyle/>
        <a:p>
          <a:endParaRPr lang="th-TH"/>
        </a:p>
      </dgm:t>
    </dgm:pt>
    <dgm:pt modelId="{F861B1FF-FB63-4D66-A01F-2816E241E4DE}" type="pres">
      <dgm:prSet presAssocID="{70FC8627-2B32-49AD-ADD2-C0D0BD677359}" presName="hierChild4" presStyleCnt="0"/>
      <dgm:spPr/>
    </dgm:pt>
    <dgm:pt modelId="{4310072F-5D35-4073-B444-A61595FD8852}" type="pres">
      <dgm:prSet presAssocID="{70FC8627-2B32-49AD-ADD2-C0D0BD677359}" presName="hierChild5" presStyleCnt="0"/>
      <dgm:spPr/>
    </dgm:pt>
    <dgm:pt modelId="{C8DB68C4-5540-428C-B2A8-678E1413AB2B}" type="pres">
      <dgm:prSet presAssocID="{8D235769-E731-4761-9AC6-122279546884}" presName="Name37" presStyleLbl="parChTrans1D3" presStyleIdx="9" presStyleCnt="12"/>
      <dgm:spPr/>
      <dgm:t>
        <a:bodyPr/>
        <a:lstStyle/>
        <a:p>
          <a:endParaRPr lang="th-TH"/>
        </a:p>
      </dgm:t>
    </dgm:pt>
    <dgm:pt modelId="{DF4940DF-6AF2-4C7F-9B6F-BE0AD9005043}" type="pres">
      <dgm:prSet presAssocID="{08ADCF55-E7AA-414E-8657-D0A157F6A254}" presName="hierRoot2" presStyleCnt="0">
        <dgm:presLayoutVars>
          <dgm:hierBranch val="init"/>
        </dgm:presLayoutVars>
      </dgm:prSet>
      <dgm:spPr/>
    </dgm:pt>
    <dgm:pt modelId="{EAA8E019-790B-4248-8FFE-BD825329352A}" type="pres">
      <dgm:prSet presAssocID="{08ADCF55-E7AA-414E-8657-D0A157F6A254}" presName="rootComposite" presStyleCnt="0"/>
      <dgm:spPr/>
    </dgm:pt>
    <dgm:pt modelId="{E064569A-DFB1-4B9A-A7AA-3B5C3FA8F428}" type="pres">
      <dgm:prSet presAssocID="{08ADCF55-E7AA-414E-8657-D0A157F6A254}" presName="rootText" presStyleLbl="node3" presStyleIdx="9" presStyleCnt="12" custScaleX="129220" custScaleY="104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0A50F007-8A7C-4B48-A07C-758481AE47A1}" type="pres">
      <dgm:prSet presAssocID="{08ADCF55-E7AA-414E-8657-D0A157F6A254}" presName="rootConnector" presStyleLbl="node3" presStyleIdx="9" presStyleCnt="12"/>
      <dgm:spPr/>
      <dgm:t>
        <a:bodyPr/>
        <a:lstStyle/>
        <a:p>
          <a:endParaRPr lang="th-TH"/>
        </a:p>
      </dgm:t>
    </dgm:pt>
    <dgm:pt modelId="{FD285236-21A8-4A70-94EC-ABB1BAE16305}" type="pres">
      <dgm:prSet presAssocID="{08ADCF55-E7AA-414E-8657-D0A157F6A254}" presName="hierChild4" presStyleCnt="0"/>
      <dgm:spPr/>
    </dgm:pt>
    <dgm:pt modelId="{D6BF5847-AFD0-4F1A-B833-30803D5AC394}" type="pres">
      <dgm:prSet presAssocID="{08ADCF55-E7AA-414E-8657-D0A157F6A254}" presName="hierChild5" presStyleCnt="0"/>
      <dgm:spPr/>
    </dgm:pt>
    <dgm:pt modelId="{55112E55-788C-4C2D-8832-311CB905961C}" type="pres">
      <dgm:prSet presAssocID="{1D6E9511-A9D6-4C9C-A7A9-136292CA3957}" presName="Name37" presStyleLbl="parChTrans1D3" presStyleIdx="10" presStyleCnt="12"/>
      <dgm:spPr/>
      <dgm:t>
        <a:bodyPr/>
        <a:lstStyle/>
        <a:p>
          <a:endParaRPr lang="th-TH"/>
        </a:p>
      </dgm:t>
    </dgm:pt>
    <dgm:pt modelId="{E08CAAB1-38CE-4573-B7CD-30E0C98307F3}" type="pres">
      <dgm:prSet presAssocID="{2BC46637-ADA6-4E98-A852-C2CA69E7B2C8}" presName="hierRoot2" presStyleCnt="0">
        <dgm:presLayoutVars>
          <dgm:hierBranch val="init"/>
        </dgm:presLayoutVars>
      </dgm:prSet>
      <dgm:spPr/>
    </dgm:pt>
    <dgm:pt modelId="{1D17241E-1715-4253-93B8-F3D92516E4BC}" type="pres">
      <dgm:prSet presAssocID="{2BC46637-ADA6-4E98-A852-C2CA69E7B2C8}" presName="rootComposite" presStyleCnt="0"/>
      <dgm:spPr/>
    </dgm:pt>
    <dgm:pt modelId="{CB6D79A2-1FD4-4EC1-8FBC-1AA2681DA656}" type="pres">
      <dgm:prSet presAssocID="{2BC46637-ADA6-4E98-A852-C2CA69E7B2C8}" presName="rootText" presStyleLbl="node3" presStyleIdx="10" presStyleCnt="12" custScaleX="129220" custScaleY="104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BBFA273-D8F8-4C33-ACAC-BA66B0F86B2F}" type="pres">
      <dgm:prSet presAssocID="{2BC46637-ADA6-4E98-A852-C2CA69E7B2C8}" presName="rootConnector" presStyleLbl="node3" presStyleIdx="10" presStyleCnt="12"/>
      <dgm:spPr/>
      <dgm:t>
        <a:bodyPr/>
        <a:lstStyle/>
        <a:p>
          <a:endParaRPr lang="th-TH"/>
        </a:p>
      </dgm:t>
    </dgm:pt>
    <dgm:pt modelId="{578840CE-F1EF-4FC6-8D1A-2CC06ECE6B19}" type="pres">
      <dgm:prSet presAssocID="{2BC46637-ADA6-4E98-A852-C2CA69E7B2C8}" presName="hierChild4" presStyleCnt="0"/>
      <dgm:spPr/>
    </dgm:pt>
    <dgm:pt modelId="{E765016A-0B41-4D4A-AAA9-9B77407336E0}" type="pres">
      <dgm:prSet presAssocID="{2BC46637-ADA6-4E98-A852-C2CA69E7B2C8}" presName="hierChild5" presStyleCnt="0"/>
      <dgm:spPr/>
    </dgm:pt>
    <dgm:pt modelId="{E59E4CA9-D77E-4403-956E-0C0538366D31}" type="pres">
      <dgm:prSet presAssocID="{55E065CA-1351-4279-92C9-2995332E321C}" presName="Name37" presStyleLbl="parChTrans1D3" presStyleIdx="11" presStyleCnt="12"/>
      <dgm:spPr/>
      <dgm:t>
        <a:bodyPr/>
        <a:lstStyle/>
        <a:p>
          <a:endParaRPr lang="th-TH"/>
        </a:p>
      </dgm:t>
    </dgm:pt>
    <dgm:pt modelId="{43BD94AE-2D8F-49D1-9D8D-7F5F1B1C646D}" type="pres">
      <dgm:prSet presAssocID="{1EEBC643-81BE-404A-A2AE-00BBE19A2F02}" presName="hierRoot2" presStyleCnt="0">
        <dgm:presLayoutVars>
          <dgm:hierBranch val="init"/>
        </dgm:presLayoutVars>
      </dgm:prSet>
      <dgm:spPr/>
    </dgm:pt>
    <dgm:pt modelId="{C5E69AED-4E8E-4212-A0C2-54BBC6284CC0}" type="pres">
      <dgm:prSet presAssocID="{1EEBC643-81BE-404A-A2AE-00BBE19A2F02}" presName="rootComposite" presStyleCnt="0"/>
      <dgm:spPr/>
    </dgm:pt>
    <dgm:pt modelId="{6797E158-5A5F-4CF4-A100-B8BC850C7570}" type="pres">
      <dgm:prSet presAssocID="{1EEBC643-81BE-404A-A2AE-00BBE19A2F02}" presName="rootText" presStyleLbl="node3" presStyleIdx="11" presStyleCnt="12" custScaleX="129220" custScaleY="104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13EF83A9-A3EA-4487-9374-7D1A6BF90CEC}" type="pres">
      <dgm:prSet presAssocID="{1EEBC643-81BE-404A-A2AE-00BBE19A2F02}" presName="rootConnector" presStyleLbl="node3" presStyleIdx="11" presStyleCnt="12"/>
      <dgm:spPr/>
      <dgm:t>
        <a:bodyPr/>
        <a:lstStyle/>
        <a:p>
          <a:endParaRPr lang="th-TH"/>
        </a:p>
      </dgm:t>
    </dgm:pt>
    <dgm:pt modelId="{90F3CF4D-501C-4434-9E58-F50EEF7B8D1D}" type="pres">
      <dgm:prSet presAssocID="{1EEBC643-81BE-404A-A2AE-00BBE19A2F02}" presName="hierChild4" presStyleCnt="0"/>
      <dgm:spPr/>
    </dgm:pt>
    <dgm:pt modelId="{21EB8E62-751C-40F9-B66E-B4FE9758DBE2}" type="pres">
      <dgm:prSet presAssocID="{1EEBC643-81BE-404A-A2AE-00BBE19A2F02}" presName="hierChild5" presStyleCnt="0"/>
      <dgm:spPr/>
    </dgm:pt>
    <dgm:pt modelId="{62A9494F-7119-4E97-A56C-F9C3C88D9979}" type="pres">
      <dgm:prSet presAssocID="{166AF49A-1928-4AEF-894A-90E904B42F9A}" presName="hierChild5" presStyleCnt="0"/>
      <dgm:spPr/>
    </dgm:pt>
    <dgm:pt modelId="{073CED93-2E9B-476B-9E46-0E8DC0A43CAB}" type="pres">
      <dgm:prSet presAssocID="{10650552-958E-49AB-9CCD-9B9D63D12DCA}" presName="hierChild3" presStyleCnt="0"/>
      <dgm:spPr/>
    </dgm:pt>
  </dgm:ptLst>
  <dgm:cxnLst>
    <dgm:cxn modelId="{228E8759-9258-459F-8B64-597A164F8625}" srcId="{D337A0B4-F818-4699-BBF7-4114B96A34E4}" destId="{FFCABF5F-0922-4C56-A6DE-9EB6552D84E7}" srcOrd="2" destOrd="0" parTransId="{83BB6E07-225D-4200-8C1F-FE8E3783AB8D}" sibTransId="{DE164303-7ED4-4928-BE03-45A52FD240A3}"/>
    <dgm:cxn modelId="{1B13AE51-083F-4DDB-B12E-230A2AC427D0}" type="presOf" srcId="{1EEBC643-81BE-404A-A2AE-00BBE19A2F02}" destId="{6797E158-5A5F-4CF4-A100-B8BC850C7570}" srcOrd="0" destOrd="0" presId="urn:microsoft.com/office/officeart/2005/8/layout/orgChart1"/>
    <dgm:cxn modelId="{5FFCB982-F000-4F41-B9D9-CAB7250B9E08}" type="presOf" srcId="{10650552-958E-49AB-9CCD-9B9D63D12DCA}" destId="{D6939A4D-9C19-4127-8238-76DBF4540ABB}" srcOrd="1" destOrd="0" presId="urn:microsoft.com/office/officeart/2005/8/layout/orgChart1"/>
    <dgm:cxn modelId="{D404A853-CA69-46D3-8A15-90CD92BE532A}" type="presOf" srcId="{70FC8627-2B32-49AD-ADD2-C0D0BD677359}" destId="{FC48BFEE-5A21-4545-86CF-3566D186B808}" srcOrd="1" destOrd="0" presId="urn:microsoft.com/office/officeart/2005/8/layout/orgChart1"/>
    <dgm:cxn modelId="{21DA5945-7069-4781-A8E0-39107CC123AC}" srcId="{0B306B65-F41C-41E4-A504-8287C6359E6F}" destId="{10650552-958E-49AB-9CCD-9B9D63D12DCA}" srcOrd="0" destOrd="0" parTransId="{03CED457-F0AF-4CA2-BCED-60CD66569313}" sibTransId="{900D1A60-D963-42D4-9687-7797577FDD7D}"/>
    <dgm:cxn modelId="{BEC73D43-F89E-45A1-BA0D-3239F9E01248}" type="presOf" srcId="{68656C19-A75B-4535-8305-F608232C7056}" destId="{0139CBF2-23DF-4447-97A0-52C4426BCC7C}" srcOrd="0" destOrd="0" presId="urn:microsoft.com/office/officeart/2005/8/layout/orgChart1"/>
    <dgm:cxn modelId="{B04113E5-674F-42E2-BAB3-C003B39350C9}" srcId="{10650552-958E-49AB-9CCD-9B9D63D12DCA}" destId="{166AF49A-1928-4AEF-894A-90E904B42F9A}" srcOrd="2" destOrd="0" parTransId="{A75009E2-69D9-4A05-B2BB-8B1E0A26E0C3}" sibTransId="{1FE63A92-B81A-4F12-A272-015F0EB7C6B8}"/>
    <dgm:cxn modelId="{F4B44BAF-E13C-4BD0-96F1-052E6CF1C515}" type="presOf" srcId="{1739AEEB-EB4C-4807-B923-61A9D78D9DA1}" destId="{FE64A52A-C1F5-4774-9E7E-516128F91DFB}" srcOrd="1" destOrd="0" presId="urn:microsoft.com/office/officeart/2005/8/layout/orgChart1"/>
    <dgm:cxn modelId="{8B4BE30E-1455-4593-BF34-491B9E28179B}" srcId="{10650552-958E-49AB-9CCD-9B9D63D12DCA}" destId="{68656C19-A75B-4535-8305-F608232C7056}" srcOrd="0" destOrd="0" parTransId="{94997A28-864C-4AF7-96C9-BC7C58FB38AF}" sibTransId="{AB4F3F09-906A-46EB-978A-2E52EAAE029E}"/>
    <dgm:cxn modelId="{EAC851B1-5A53-4D21-92EE-CFA3BBD05C55}" type="presOf" srcId="{2BC46637-ADA6-4E98-A852-C2CA69E7B2C8}" destId="{ABBFA273-D8F8-4C33-ACAC-BA66B0F86B2F}" srcOrd="1" destOrd="0" presId="urn:microsoft.com/office/officeart/2005/8/layout/orgChart1"/>
    <dgm:cxn modelId="{0871DF1B-0DC4-4513-A966-133F11F341AE}" srcId="{166AF49A-1928-4AEF-894A-90E904B42F9A}" destId="{08ADCF55-E7AA-414E-8657-D0A157F6A254}" srcOrd="1" destOrd="0" parTransId="{8D235769-E731-4761-9AC6-122279546884}" sibTransId="{706DC3BB-5BCC-46A1-883B-E5D872D632B1}"/>
    <dgm:cxn modelId="{7726E046-891D-47DE-A2A3-C60F84ED16C1}" srcId="{68656C19-A75B-4535-8305-F608232C7056}" destId="{057CE9C3-CAF5-4C7E-A38A-76BAC01EE6C2}" srcOrd="1" destOrd="0" parTransId="{F5CE1F69-4E7C-4794-8E01-A95545D0AD85}" sibTransId="{A174592C-A56A-4860-B411-69B338D62CC5}"/>
    <dgm:cxn modelId="{2B55DDBB-45C2-404C-9665-2D03C6CE1672}" type="presOf" srcId="{1739AEEB-EB4C-4807-B923-61A9D78D9DA1}" destId="{2EBEC907-C522-4DF3-8C6B-0D3423F98D31}" srcOrd="0" destOrd="0" presId="urn:microsoft.com/office/officeart/2005/8/layout/orgChart1"/>
    <dgm:cxn modelId="{635B771E-B742-45D1-8B10-7B4A5E1D2EA4}" type="presOf" srcId="{166AF49A-1928-4AEF-894A-90E904B42F9A}" destId="{5D42525D-6E3B-45B0-8D18-D0E03C2BB19C}" srcOrd="0" destOrd="0" presId="urn:microsoft.com/office/officeart/2005/8/layout/orgChart1"/>
    <dgm:cxn modelId="{BED94D27-CE83-4837-936B-513BF9E8EBD3}" srcId="{166AF49A-1928-4AEF-894A-90E904B42F9A}" destId="{70FC8627-2B32-49AD-ADD2-C0D0BD677359}" srcOrd="0" destOrd="0" parTransId="{5E5F1986-59FC-4E04-92C8-23978A243ADE}" sibTransId="{09CEC3FE-7AED-468D-B9D5-EDE038D053C7}"/>
    <dgm:cxn modelId="{55255C04-0E78-4D51-A189-969A2D97BCA7}" type="presOf" srcId="{1374285F-87E1-4CF3-A2A4-99235743F2B6}" destId="{5A0BBD32-B39E-46D0-BC05-F5EBE239718E}" srcOrd="1" destOrd="0" presId="urn:microsoft.com/office/officeart/2005/8/layout/orgChart1"/>
    <dgm:cxn modelId="{4A2D6FB7-0580-4DCE-B8A8-77CAFC6EBAE8}" type="presOf" srcId="{70FC8627-2B32-49AD-ADD2-C0D0BD677359}" destId="{9D49E0BB-6C02-4173-9B27-EAEA49BE2DA5}" srcOrd="0" destOrd="0" presId="urn:microsoft.com/office/officeart/2005/8/layout/orgChart1"/>
    <dgm:cxn modelId="{169F9AAC-F999-4B10-9E90-A04620059041}" type="presOf" srcId="{8485E3DC-C6A0-4560-AFDB-D7DCBE091AF8}" destId="{D76794D9-3DDF-4588-B388-C45309078285}" srcOrd="0" destOrd="0" presId="urn:microsoft.com/office/officeart/2005/8/layout/orgChart1"/>
    <dgm:cxn modelId="{9A8ED416-6232-47CB-B8F5-5276E289F250}" type="presOf" srcId="{1374285F-87E1-4CF3-A2A4-99235743F2B6}" destId="{7CE83D98-3D2F-4597-A8F3-DEDD90ECF7E8}" srcOrd="0" destOrd="0" presId="urn:microsoft.com/office/officeart/2005/8/layout/orgChart1"/>
    <dgm:cxn modelId="{71A62A45-A552-4987-B5D6-8AB61A9C302B}" type="presOf" srcId="{128BCDD8-A8E0-4EAF-835F-7B02702759F9}" destId="{5CD7F77E-C834-4489-8E10-9EC0FC784CA0}" srcOrd="0" destOrd="0" presId="urn:microsoft.com/office/officeart/2005/8/layout/orgChart1"/>
    <dgm:cxn modelId="{BE06628C-1AC8-4D22-8AE4-02FA7893234F}" srcId="{68656C19-A75B-4535-8305-F608232C7056}" destId="{1739AEEB-EB4C-4807-B923-61A9D78D9DA1}" srcOrd="3" destOrd="0" parTransId="{6544609B-F0EE-452E-8D30-7CA5BEC56894}" sibTransId="{2A00796C-5A3A-4DAA-94B0-16A43EB21B5B}"/>
    <dgm:cxn modelId="{445BF9B4-17E8-41CF-8A78-68C56909A8B9}" type="presOf" srcId="{68656C19-A75B-4535-8305-F608232C7056}" destId="{EDA23A02-4A0B-47E7-92C5-EC80134DEBFD}" srcOrd="1" destOrd="0" presId="urn:microsoft.com/office/officeart/2005/8/layout/orgChart1"/>
    <dgm:cxn modelId="{12DF887B-26B5-4A1E-A00B-A7CC340EA528}" type="presOf" srcId="{1EEBC643-81BE-404A-A2AE-00BBE19A2F02}" destId="{13EF83A9-A3EA-4487-9374-7D1A6BF90CEC}" srcOrd="1" destOrd="0" presId="urn:microsoft.com/office/officeart/2005/8/layout/orgChart1"/>
    <dgm:cxn modelId="{1FA4420C-4775-48D9-82F5-923F304AD228}" srcId="{D337A0B4-F818-4699-BBF7-4114B96A34E4}" destId="{8485E3DC-C6A0-4560-AFDB-D7DCBE091AF8}" srcOrd="1" destOrd="0" parTransId="{54A15BC4-F8D4-4F4A-ACEA-62F81E67070F}" sibTransId="{F9F8A690-29CC-4E17-BAED-7627D7288C1D}"/>
    <dgm:cxn modelId="{193CF391-4623-4935-B403-21E78415AB94}" type="presOf" srcId="{5E5F1986-59FC-4E04-92C8-23978A243ADE}" destId="{68E93B35-13FA-4873-94B7-F3305A18C0CB}" srcOrd="0" destOrd="0" presId="urn:microsoft.com/office/officeart/2005/8/layout/orgChart1"/>
    <dgm:cxn modelId="{A707A632-4BEB-47E6-B22C-77BD564CC572}" type="presOf" srcId="{0B306B65-F41C-41E4-A504-8287C6359E6F}" destId="{AD6DB029-E75B-4B12-B88A-D8CDE4FD8AF2}" srcOrd="0" destOrd="0" presId="urn:microsoft.com/office/officeart/2005/8/layout/orgChart1"/>
    <dgm:cxn modelId="{705A640F-03B3-4067-930F-6D3CAB4EB7A3}" type="presOf" srcId="{08ADCF55-E7AA-414E-8657-D0A157F6A254}" destId="{E064569A-DFB1-4B9A-A7AA-3B5C3FA8F428}" srcOrd="0" destOrd="0" presId="urn:microsoft.com/office/officeart/2005/8/layout/orgChart1"/>
    <dgm:cxn modelId="{59022F25-3972-498E-A362-E3E3B7F407D9}" type="presOf" srcId="{800CA6C4-5E51-443C-848A-486D8BFC213D}" destId="{4CEC64F7-DC82-4E4B-91A8-E4732B0A2B77}" srcOrd="1" destOrd="0" presId="urn:microsoft.com/office/officeart/2005/8/layout/orgChart1"/>
    <dgm:cxn modelId="{6E7A65DE-A644-4761-9C82-9E24A766AA1B}" type="presOf" srcId="{F5CE1F69-4E7C-4794-8E01-A95545D0AD85}" destId="{B563E471-A5B5-4E80-B844-BDAB7F09266E}" srcOrd="0" destOrd="0" presId="urn:microsoft.com/office/officeart/2005/8/layout/orgChart1"/>
    <dgm:cxn modelId="{B81EC237-697E-46C8-AA7F-870765A53A9C}" srcId="{68656C19-A75B-4535-8305-F608232C7056}" destId="{1374285F-87E1-4CF3-A2A4-99235743F2B6}" srcOrd="2" destOrd="0" parTransId="{7312D057-76AD-40E9-9A46-256D4136FE50}" sibTransId="{58084B8A-A302-4438-B83B-3CA012922D54}"/>
    <dgm:cxn modelId="{C8656162-4A4D-46E2-BF89-F9EC9C4AE7D8}" type="presOf" srcId="{55E065CA-1351-4279-92C9-2995332E321C}" destId="{E59E4CA9-D77E-4403-956E-0C0538366D31}" srcOrd="0" destOrd="0" presId="urn:microsoft.com/office/officeart/2005/8/layout/orgChart1"/>
    <dgm:cxn modelId="{74074FD7-AF34-4CEF-83CE-B0C924F2E02C}" srcId="{166AF49A-1928-4AEF-894A-90E904B42F9A}" destId="{1EEBC643-81BE-404A-A2AE-00BBE19A2F02}" srcOrd="3" destOrd="0" parTransId="{55E065CA-1351-4279-92C9-2995332E321C}" sibTransId="{C2B33870-6B71-4555-82D8-2631CD5FC0CC}"/>
    <dgm:cxn modelId="{2BD9B112-A4BA-4E89-AD72-F8DE2708A602}" srcId="{D337A0B4-F818-4699-BBF7-4114B96A34E4}" destId="{928AF566-708F-4D17-A4A0-42C8DD61ABA0}" srcOrd="0" destOrd="0" parTransId="{128BCDD8-A8E0-4EAF-835F-7B02702759F9}" sibTransId="{118F8337-DE2E-48C7-9654-B89E40D29199}"/>
    <dgm:cxn modelId="{D0DC7C1E-141E-4C8D-B434-546F1F920737}" type="presOf" srcId="{EE4F6E2A-730D-48AD-B1E6-287CF15DB5AA}" destId="{9454156D-EE7A-4D15-92E2-3214297BADAE}" srcOrd="1" destOrd="0" presId="urn:microsoft.com/office/officeart/2005/8/layout/orgChart1"/>
    <dgm:cxn modelId="{0173254C-232D-45A5-A312-6A5E603E937B}" type="presOf" srcId="{FAB9B8C2-36A7-47CF-A942-C6F86AA4E911}" destId="{A9E9FF15-3A70-49CC-917E-FECBE6AE197A}" srcOrd="0" destOrd="0" presId="urn:microsoft.com/office/officeart/2005/8/layout/orgChart1"/>
    <dgm:cxn modelId="{E8172C54-DD68-4DA6-B986-61C990DBBEA9}" type="presOf" srcId="{D337A0B4-F818-4699-BBF7-4114B96A34E4}" destId="{EE882446-6551-407C-A8BD-C377694D0EEB}" srcOrd="0" destOrd="0" presId="urn:microsoft.com/office/officeart/2005/8/layout/orgChart1"/>
    <dgm:cxn modelId="{B6EBC196-9984-468F-84FE-0C66C24FC8E5}" type="presOf" srcId="{928AF566-708F-4D17-A4A0-42C8DD61ABA0}" destId="{81CE31B5-0760-4451-84F8-3231D905196F}" srcOrd="0" destOrd="0" presId="urn:microsoft.com/office/officeart/2005/8/layout/orgChart1"/>
    <dgm:cxn modelId="{AB1B9590-462E-4A28-878F-302E7B433597}" type="presOf" srcId="{800CA6C4-5E51-443C-848A-486D8BFC213D}" destId="{C47BF172-9873-48A9-9DDA-80B1EE444502}" srcOrd="0" destOrd="0" presId="urn:microsoft.com/office/officeart/2005/8/layout/orgChart1"/>
    <dgm:cxn modelId="{27A319DB-4E82-4ECB-A0A2-D608ADFB4F02}" srcId="{68656C19-A75B-4535-8305-F608232C7056}" destId="{EE4F6E2A-730D-48AD-B1E6-287CF15DB5AA}" srcOrd="0" destOrd="0" parTransId="{FAB9B8C2-36A7-47CF-A942-C6F86AA4E911}" sibTransId="{75ED05B6-1B1C-4DA4-8947-37B876563EE6}"/>
    <dgm:cxn modelId="{0AA52BDA-1EEA-44A9-95B1-17083564D874}" type="presOf" srcId="{C4B511FD-59E6-4C4F-9C7C-253427137822}" destId="{7BC0A7F2-CCFF-4E71-8E60-DE131809F46A}" srcOrd="0" destOrd="0" presId="urn:microsoft.com/office/officeart/2005/8/layout/orgChart1"/>
    <dgm:cxn modelId="{A3F66E29-42F0-47F1-B000-C84D05B82316}" type="presOf" srcId="{94997A28-864C-4AF7-96C9-BC7C58FB38AF}" destId="{B8C695DD-F0C8-4E7D-B68E-7F57EC083089}" srcOrd="0" destOrd="0" presId="urn:microsoft.com/office/officeart/2005/8/layout/orgChart1"/>
    <dgm:cxn modelId="{5E782A12-9545-4526-9B9F-171F6C4C1536}" srcId="{D337A0B4-F818-4699-BBF7-4114B96A34E4}" destId="{800CA6C4-5E51-443C-848A-486D8BFC213D}" srcOrd="3" destOrd="0" parTransId="{C4B511FD-59E6-4C4F-9C7C-253427137822}" sibTransId="{A27BFD2E-3F7E-4751-881A-FDC7EB994470}"/>
    <dgm:cxn modelId="{5788B9C4-8D37-4816-AE46-594C92DF0BC2}" type="presOf" srcId="{166AF49A-1928-4AEF-894A-90E904B42F9A}" destId="{5987462D-35A6-46D8-A105-0BA68F255875}" srcOrd="1" destOrd="0" presId="urn:microsoft.com/office/officeart/2005/8/layout/orgChart1"/>
    <dgm:cxn modelId="{00AB9AB7-CEFF-4730-99DB-52B1287FC3BA}" type="presOf" srcId="{EE4F6E2A-730D-48AD-B1E6-287CF15DB5AA}" destId="{9F621C51-516C-4DDF-9ABE-1D667EB5554D}" srcOrd="0" destOrd="0" presId="urn:microsoft.com/office/officeart/2005/8/layout/orgChart1"/>
    <dgm:cxn modelId="{D0AB0DDC-684B-424C-9B30-2266C3195F1F}" type="presOf" srcId="{1D6E9511-A9D6-4C9C-A7A9-136292CA3957}" destId="{55112E55-788C-4C2D-8832-311CB905961C}" srcOrd="0" destOrd="0" presId="urn:microsoft.com/office/officeart/2005/8/layout/orgChart1"/>
    <dgm:cxn modelId="{1FC47492-A8B1-44B2-9C49-29BF6A54624B}" type="presOf" srcId="{2BC46637-ADA6-4E98-A852-C2CA69E7B2C8}" destId="{CB6D79A2-1FD4-4EC1-8FBC-1AA2681DA656}" srcOrd="0" destOrd="0" presId="urn:microsoft.com/office/officeart/2005/8/layout/orgChart1"/>
    <dgm:cxn modelId="{350F3D58-7FA4-4F3C-BFD0-C5E01615551D}" type="presOf" srcId="{057CE9C3-CAF5-4C7E-A38A-76BAC01EE6C2}" destId="{9127408F-864C-4041-9BAF-8A9A4F9B6984}" srcOrd="0" destOrd="0" presId="urn:microsoft.com/office/officeart/2005/8/layout/orgChart1"/>
    <dgm:cxn modelId="{9E1B3DB2-D198-4A2A-9155-D7D41C904B2D}" type="presOf" srcId="{6544609B-F0EE-452E-8D30-7CA5BEC56894}" destId="{65E2E9F3-3B3B-40CA-B523-349FA61ED0D7}" srcOrd="0" destOrd="0" presId="urn:microsoft.com/office/officeart/2005/8/layout/orgChart1"/>
    <dgm:cxn modelId="{25478BBE-9406-406A-BFF7-F7FD4CC84234}" type="presOf" srcId="{FFCABF5F-0922-4C56-A6DE-9EB6552D84E7}" destId="{DA166264-8CE6-4506-AC2F-CEFDA8B6CDAB}" srcOrd="0" destOrd="0" presId="urn:microsoft.com/office/officeart/2005/8/layout/orgChart1"/>
    <dgm:cxn modelId="{F5F3772A-5FC8-44CB-B38A-690489B45AB1}" type="presOf" srcId="{83BB6E07-225D-4200-8C1F-FE8E3783AB8D}" destId="{24E2ADC5-C2FE-4E18-8FE1-25DA9139CD08}" srcOrd="0" destOrd="0" presId="urn:microsoft.com/office/officeart/2005/8/layout/orgChart1"/>
    <dgm:cxn modelId="{FAE4CDD5-AFE5-4311-9F42-A4D1AD6A905D}" type="presOf" srcId="{7312D057-76AD-40E9-9A46-256D4136FE50}" destId="{325DEE13-EA73-42FC-8793-B275213D59F6}" srcOrd="0" destOrd="0" presId="urn:microsoft.com/office/officeart/2005/8/layout/orgChart1"/>
    <dgm:cxn modelId="{C1F16121-1D0E-484C-97FB-BCDECAF9EDD9}" type="presOf" srcId="{FFCABF5F-0922-4C56-A6DE-9EB6552D84E7}" destId="{6CB9C7E1-4739-40BB-BD0E-2F4C856E62D8}" srcOrd="1" destOrd="0" presId="urn:microsoft.com/office/officeart/2005/8/layout/orgChart1"/>
    <dgm:cxn modelId="{311CF01A-F899-427C-A00B-B4522052E510}" srcId="{166AF49A-1928-4AEF-894A-90E904B42F9A}" destId="{2BC46637-ADA6-4E98-A852-C2CA69E7B2C8}" srcOrd="2" destOrd="0" parTransId="{1D6E9511-A9D6-4C9C-A7A9-136292CA3957}" sibTransId="{4EF69095-FD8F-4725-ACCA-8DB67EC0909C}"/>
    <dgm:cxn modelId="{D5B4DB02-D3AC-4084-A206-F94F98503F7D}" type="presOf" srcId="{D337A0B4-F818-4699-BBF7-4114B96A34E4}" destId="{116F2253-62DC-43FA-994D-3FC7265CF1AA}" srcOrd="1" destOrd="0" presId="urn:microsoft.com/office/officeart/2005/8/layout/orgChart1"/>
    <dgm:cxn modelId="{537C0CD3-5B7E-4D74-A88B-1A7FA5D16E4B}" type="presOf" srcId="{8485E3DC-C6A0-4560-AFDB-D7DCBE091AF8}" destId="{39F5D73A-F92C-4C42-A0D7-F01A6FD945EE}" srcOrd="1" destOrd="0" presId="urn:microsoft.com/office/officeart/2005/8/layout/orgChart1"/>
    <dgm:cxn modelId="{7435B133-1968-4DD9-A3D7-3D1493313C6F}" type="presOf" srcId="{54A15BC4-F8D4-4F4A-ACEA-62F81E67070F}" destId="{F94D73B8-95D2-4302-861F-593CCFA754ED}" srcOrd="0" destOrd="0" presId="urn:microsoft.com/office/officeart/2005/8/layout/orgChart1"/>
    <dgm:cxn modelId="{2D7C9031-DB2E-4207-8E2B-F82DEA9A7FFE}" type="presOf" srcId="{08ADCF55-E7AA-414E-8657-D0A157F6A254}" destId="{0A50F007-8A7C-4B48-A07C-758481AE47A1}" srcOrd="1" destOrd="0" presId="urn:microsoft.com/office/officeart/2005/8/layout/orgChart1"/>
    <dgm:cxn modelId="{6FFBB9C9-224C-4A2C-8181-11284C86427A}" type="presOf" srcId="{10650552-958E-49AB-9CCD-9B9D63D12DCA}" destId="{31F52FDE-56D5-4C8B-AEFC-252B001EFDD2}" srcOrd="0" destOrd="0" presId="urn:microsoft.com/office/officeart/2005/8/layout/orgChart1"/>
    <dgm:cxn modelId="{D15CF120-B144-4205-82A3-F8413DBC955C}" type="presOf" srcId="{A75009E2-69D9-4A05-B2BB-8B1E0A26E0C3}" destId="{E4583D6C-64B2-46B5-983F-5FC70B1DC799}" srcOrd="0" destOrd="0" presId="urn:microsoft.com/office/officeart/2005/8/layout/orgChart1"/>
    <dgm:cxn modelId="{CBB47AD2-BE03-4CD5-AD39-718D10AC9C40}" type="presOf" srcId="{579B26EB-2B9D-42F5-8A9E-29C477526E9B}" destId="{B80E3B65-E751-4DC8-A85C-ABF186FABB5B}" srcOrd="0" destOrd="0" presId="urn:microsoft.com/office/officeart/2005/8/layout/orgChart1"/>
    <dgm:cxn modelId="{FDA914FF-1C6B-4F1B-863D-56EACF90826C}" type="presOf" srcId="{057CE9C3-CAF5-4C7E-A38A-76BAC01EE6C2}" destId="{A02AE717-D24E-4F30-81D6-3F74E9C6703A}" srcOrd="1" destOrd="0" presId="urn:microsoft.com/office/officeart/2005/8/layout/orgChart1"/>
    <dgm:cxn modelId="{C3DF8AB9-0993-41E3-A2AF-668052F5DA03}" type="presOf" srcId="{8D235769-E731-4761-9AC6-122279546884}" destId="{C8DB68C4-5540-428C-B2A8-678E1413AB2B}" srcOrd="0" destOrd="0" presId="urn:microsoft.com/office/officeart/2005/8/layout/orgChart1"/>
    <dgm:cxn modelId="{DC7F865D-3713-4584-8F79-00380A8CD1E6}" type="presOf" srcId="{928AF566-708F-4D17-A4A0-42C8DD61ABA0}" destId="{2C95F7D1-F5F1-4973-87FF-A2CE773CE732}" srcOrd="1" destOrd="0" presId="urn:microsoft.com/office/officeart/2005/8/layout/orgChart1"/>
    <dgm:cxn modelId="{48A438BC-0A15-4B60-8DFC-8F589DC74068}" srcId="{10650552-958E-49AB-9CCD-9B9D63D12DCA}" destId="{D337A0B4-F818-4699-BBF7-4114B96A34E4}" srcOrd="1" destOrd="0" parTransId="{579B26EB-2B9D-42F5-8A9E-29C477526E9B}" sibTransId="{5D475F43-3AA3-4E2B-9CCB-8B7EFF52DE49}"/>
    <dgm:cxn modelId="{717CFF26-C775-4CA7-A0F0-08EE8E052E5F}" type="presParOf" srcId="{AD6DB029-E75B-4B12-B88A-D8CDE4FD8AF2}" destId="{35EC16AA-1BA3-4062-9C45-E393C30D727A}" srcOrd="0" destOrd="0" presId="urn:microsoft.com/office/officeart/2005/8/layout/orgChart1"/>
    <dgm:cxn modelId="{419725E9-7715-4F0D-942B-2CD99D04A583}" type="presParOf" srcId="{35EC16AA-1BA3-4062-9C45-E393C30D727A}" destId="{BF38B10E-F306-4BD0-85CA-1AF1C63F7481}" srcOrd="0" destOrd="0" presId="urn:microsoft.com/office/officeart/2005/8/layout/orgChart1"/>
    <dgm:cxn modelId="{F935CD79-8577-4ED4-9101-8995D8063AB1}" type="presParOf" srcId="{BF38B10E-F306-4BD0-85CA-1AF1C63F7481}" destId="{31F52FDE-56D5-4C8B-AEFC-252B001EFDD2}" srcOrd="0" destOrd="0" presId="urn:microsoft.com/office/officeart/2005/8/layout/orgChart1"/>
    <dgm:cxn modelId="{B04F8C15-2321-4BA3-B2B3-5C6F8ED3FFA0}" type="presParOf" srcId="{BF38B10E-F306-4BD0-85CA-1AF1C63F7481}" destId="{D6939A4D-9C19-4127-8238-76DBF4540ABB}" srcOrd="1" destOrd="0" presId="urn:microsoft.com/office/officeart/2005/8/layout/orgChart1"/>
    <dgm:cxn modelId="{4BAA0A8C-5FCC-4FAD-A680-DC481B319F95}" type="presParOf" srcId="{35EC16AA-1BA3-4062-9C45-E393C30D727A}" destId="{6A2F74D2-C21E-43E4-AF2D-2BD7AA3CF454}" srcOrd="1" destOrd="0" presId="urn:microsoft.com/office/officeart/2005/8/layout/orgChart1"/>
    <dgm:cxn modelId="{BA1211D3-B717-4E35-A7C7-E4E9D429D747}" type="presParOf" srcId="{6A2F74D2-C21E-43E4-AF2D-2BD7AA3CF454}" destId="{B8C695DD-F0C8-4E7D-B68E-7F57EC083089}" srcOrd="0" destOrd="0" presId="urn:microsoft.com/office/officeart/2005/8/layout/orgChart1"/>
    <dgm:cxn modelId="{182D66EB-75BD-4610-BE7E-7E0C110FC332}" type="presParOf" srcId="{6A2F74D2-C21E-43E4-AF2D-2BD7AA3CF454}" destId="{BBD57524-D105-4F18-BAFD-A8F83FF759F5}" srcOrd="1" destOrd="0" presId="urn:microsoft.com/office/officeart/2005/8/layout/orgChart1"/>
    <dgm:cxn modelId="{D7802345-C22B-446F-BB8F-1AEA8478DFCB}" type="presParOf" srcId="{BBD57524-D105-4F18-BAFD-A8F83FF759F5}" destId="{68C55A04-24D5-4182-9CBD-054965CFF116}" srcOrd="0" destOrd="0" presId="urn:microsoft.com/office/officeart/2005/8/layout/orgChart1"/>
    <dgm:cxn modelId="{4896D949-5303-47C7-93B4-C88F4F0E9A89}" type="presParOf" srcId="{68C55A04-24D5-4182-9CBD-054965CFF116}" destId="{0139CBF2-23DF-4447-97A0-52C4426BCC7C}" srcOrd="0" destOrd="0" presId="urn:microsoft.com/office/officeart/2005/8/layout/orgChart1"/>
    <dgm:cxn modelId="{8B95F1CF-CC89-4E27-8775-49FF8BCC89A8}" type="presParOf" srcId="{68C55A04-24D5-4182-9CBD-054965CFF116}" destId="{EDA23A02-4A0B-47E7-92C5-EC80134DEBFD}" srcOrd="1" destOrd="0" presId="urn:microsoft.com/office/officeart/2005/8/layout/orgChart1"/>
    <dgm:cxn modelId="{27572A38-08E5-4320-A1E8-79F1EE39DBBD}" type="presParOf" srcId="{BBD57524-D105-4F18-BAFD-A8F83FF759F5}" destId="{E477F584-0A27-40D2-8FB8-6C4A2802127A}" srcOrd="1" destOrd="0" presId="urn:microsoft.com/office/officeart/2005/8/layout/orgChart1"/>
    <dgm:cxn modelId="{B9C07CCD-4A09-453C-9055-5D16F6A22766}" type="presParOf" srcId="{E477F584-0A27-40D2-8FB8-6C4A2802127A}" destId="{A9E9FF15-3A70-49CC-917E-FECBE6AE197A}" srcOrd="0" destOrd="0" presId="urn:microsoft.com/office/officeart/2005/8/layout/orgChart1"/>
    <dgm:cxn modelId="{522875B7-02AD-4D6E-A318-CF7C3B23B575}" type="presParOf" srcId="{E477F584-0A27-40D2-8FB8-6C4A2802127A}" destId="{FF29C1BB-BE7C-4860-8C7C-84D56406434A}" srcOrd="1" destOrd="0" presId="urn:microsoft.com/office/officeart/2005/8/layout/orgChart1"/>
    <dgm:cxn modelId="{CCDEE554-1C96-4BEE-A699-E23412AF1CF0}" type="presParOf" srcId="{FF29C1BB-BE7C-4860-8C7C-84D56406434A}" destId="{50E4B313-68E7-4A19-8BF7-5C49DC3762BD}" srcOrd="0" destOrd="0" presId="urn:microsoft.com/office/officeart/2005/8/layout/orgChart1"/>
    <dgm:cxn modelId="{411B84BE-BF02-43AC-84B1-DD30F09F05B9}" type="presParOf" srcId="{50E4B313-68E7-4A19-8BF7-5C49DC3762BD}" destId="{9F621C51-516C-4DDF-9ABE-1D667EB5554D}" srcOrd="0" destOrd="0" presId="urn:microsoft.com/office/officeart/2005/8/layout/orgChart1"/>
    <dgm:cxn modelId="{4C253F8C-3749-406D-8320-13CD08D5B882}" type="presParOf" srcId="{50E4B313-68E7-4A19-8BF7-5C49DC3762BD}" destId="{9454156D-EE7A-4D15-92E2-3214297BADAE}" srcOrd="1" destOrd="0" presId="urn:microsoft.com/office/officeart/2005/8/layout/orgChart1"/>
    <dgm:cxn modelId="{554B34C2-7DDE-4350-8E74-337A108C841C}" type="presParOf" srcId="{FF29C1BB-BE7C-4860-8C7C-84D56406434A}" destId="{12BF4D03-FEB9-42EE-A7B4-C76101573CE9}" srcOrd="1" destOrd="0" presId="urn:microsoft.com/office/officeart/2005/8/layout/orgChart1"/>
    <dgm:cxn modelId="{BFCA5706-7064-4A76-B6B1-CF161318C9B7}" type="presParOf" srcId="{FF29C1BB-BE7C-4860-8C7C-84D56406434A}" destId="{AEA5A6DC-8BDD-4248-982F-19DED1F88AC4}" srcOrd="2" destOrd="0" presId="urn:microsoft.com/office/officeart/2005/8/layout/orgChart1"/>
    <dgm:cxn modelId="{7BA15001-7E89-4E05-B4C1-9064B35BA3FA}" type="presParOf" srcId="{E477F584-0A27-40D2-8FB8-6C4A2802127A}" destId="{B563E471-A5B5-4E80-B844-BDAB7F09266E}" srcOrd="2" destOrd="0" presId="urn:microsoft.com/office/officeart/2005/8/layout/orgChart1"/>
    <dgm:cxn modelId="{F31ED5E8-7079-4B56-BE4C-EDFEB00C6CCB}" type="presParOf" srcId="{E477F584-0A27-40D2-8FB8-6C4A2802127A}" destId="{24FBF280-0F8F-424A-9E01-D2AB51461CED}" srcOrd="3" destOrd="0" presId="urn:microsoft.com/office/officeart/2005/8/layout/orgChart1"/>
    <dgm:cxn modelId="{B60C5BB4-5579-4D80-A543-7F65E30A4A25}" type="presParOf" srcId="{24FBF280-0F8F-424A-9E01-D2AB51461CED}" destId="{22366DCB-D860-4798-971F-8D386BC66EF6}" srcOrd="0" destOrd="0" presId="urn:microsoft.com/office/officeart/2005/8/layout/orgChart1"/>
    <dgm:cxn modelId="{ADC5AEE6-EC20-4165-9DD5-FF3D047B6DC6}" type="presParOf" srcId="{22366DCB-D860-4798-971F-8D386BC66EF6}" destId="{9127408F-864C-4041-9BAF-8A9A4F9B6984}" srcOrd="0" destOrd="0" presId="urn:microsoft.com/office/officeart/2005/8/layout/orgChart1"/>
    <dgm:cxn modelId="{83783412-627D-4734-9E92-C740CB13A4D3}" type="presParOf" srcId="{22366DCB-D860-4798-971F-8D386BC66EF6}" destId="{A02AE717-D24E-4F30-81D6-3F74E9C6703A}" srcOrd="1" destOrd="0" presId="urn:microsoft.com/office/officeart/2005/8/layout/orgChart1"/>
    <dgm:cxn modelId="{FCAC757D-7E65-42CC-9A2F-02DA3F1CC3BD}" type="presParOf" srcId="{24FBF280-0F8F-424A-9E01-D2AB51461CED}" destId="{8D13CC71-F5F6-4447-AD06-9F4B77D0F227}" srcOrd="1" destOrd="0" presId="urn:microsoft.com/office/officeart/2005/8/layout/orgChart1"/>
    <dgm:cxn modelId="{5CE76207-CCD7-4815-8AD7-0ACEBD7BA046}" type="presParOf" srcId="{24FBF280-0F8F-424A-9E01-D2AB51461CED}" destId="{54B5F1FB-0E19-4CA8-9EDB-432FE8569CE6}" srcOrd="2" destOrd="0" presId="urn:microsoft.com/office/officeart/2005/8/layout/orgChart1"/>
    <dgm:cxn modelId="{6BF0A9AE-2148-424F-9650-EE9527B3F063}" type="presParOf" srcId="{E477F584-0A27-40D2-8FB8-6C4A2802127A}" destId="{325DEE13-EA73-42FC-8793-B275213D59F6}" srcOrd="4" destOrd="0" presId="urn:microsoft.com/office/officeart/2005/8/layout/orgChart1"/>
    <dgm:cxn modelId="{97FD13C5-3A3E-4475-9324-7105193F10CA}" type="presParOf" srcId="{E477F584-0A27-40D2-8FB8-6C4A2802127A}" destId="{AAD9D0DE-0063-46EC-B6E2-E10D43012D7F}" srcOrd="5" destOrd="0" presId="urn:microsoft.com/office/officeart/2005/8/layout/orgChart1"/>
    <dgm:cxn modelId="{A456164A-930D-4C75-B0A4-26FE362F245C}" type="presParOf" srcId="{AAD9D0DE-0063-46EC-B6E2-E10D43012D7F}" destId="{D42C781B-98D3-4D9C-8EDA-1A849F555BB8}" srcOrd="0" destOrd="0" presId="urn:microsoft.com/office/officeart/2005/8/layout/orgChart1"/>
    <dgm:cxn modelId="{12F45288-A377-49D4-80FD-B1A5986FD986}" type="presParOf" srcId="{D42C781B-98D3-4D9C-8EDA-1A849F555BB8}" destId="{7CE83D98-3D2F-4597-A8F3-DEDD90ECF7E8}" srcOrd="0" destOrd="0" presId="urn:microsoft.com/office/officeart/2005/8/layout/orgChart1"/>
    <dgm:cxn modelId="{96D355C4-0055-42F5-8521-CDCB7FCBCA45}" type="presParOf" srcId="{D42C781B-98D3-4D9C-8EDA-1A849F555BB8}" destId="{5A0BBD32-B39E-46D0-BC05-F5EBE239718E}" srcOrd="1" destOrd="0" presId="urn:microsoft.com/office/officeart/2005/8/layout/orgChart1"/>
    <dgm:cxn modelId="{45679E6F-CD9E-451E-99F4-37541BAA672E}" type="presParOf" srcId="{AAD9D0DE-0063-46EC-B6E2-E10D43012D7F}" destId="{7433B291-48C6-40B7-809A-5C36B13A75A5}" srcOrd="1" destOrd="0" presId="urn:microsoft.com/office/officeart/2005/8/layout/orgChart1"/>
    <dgm:cxn modelId="{34B286FB-91C3-4CA1-AF4D-C6A53AD49F11}" type="presParOf" srcId="{AAD9D0DE-0063-46EC-B6E2-E10D43012D7F}" destId="{CEE595A9-7FE0-4514-8E0B-CEA71D3453D1}" srcOrd="2" destOrd="0" presId="urn:microsoft.com/office/officeart/2005/8/layout/orgChart1"/>
    <dgm:cxn modelId="{151CA225-F24E-4A75-BEFA-09EDB216E0CD}" type="presParOf" srcId="{E477F584-0A27-40D2-8FB8-6C4A2802127A}" destId="{65E2E9F3-3B3B-40CA-B523-349FA61ED0D7}" srcOrd="6" destOrd="0" presId="urn:microsoft.com/office/officeart/2005/8/layout/orgChart1"/>
    <dgm:cxn modelId="{D9C01B57-CE47-4220-8CD8-6F7EEDFB7E83}" type="presParOf" srcId="{E477F584-0A27-40D2-8FB8-6C4A2802127A}" destId="{EA6B095D-CA25-4701-9DA8-D49C7E40D4E0}" srcOrd="7" destOrd="0" presId="urn:microsoft.com/office/officeart/2005/8/layout/orgChart1"/>
    <dgm:cxn modelId="{5C40F182-AA4F-48E1-852A-EE8914E6D401}" type="presParOf" srcId="{EA6B095D-CA25-4701-9DA8-D49C7E40D4E0}" destId="{77213C51-15F7-4C0D-B524-3E718E807774}" srcOrd="0" destOrd="0" presId="urn:microsoft.com/office/officeart/2005/8/layout/orgChart1"/>
    <dgm:cxn modelId="{3D90429E-D657-41A6-A580-6BEE3FAA9767}" type="presParOf" srcId="{77213C51-15F7-4C0D-B524-3E718E807774}" destId="{2EBEC907-C522-4DF3-8C6B-0D3423F98D31}" srcOrd="0" destOrd="0" presId="urn:microsoft.com/office/officeart/2005/8/layout/orgChart1"/>
    <dgm:cxn modelId="{9D0B87F6-6B21-404C-BCB9-F462D29BDD2E}" type="presParOf" srcId="{77213C51-15F7-4C0D-B524-3E718E807774}" destId="{FE64A52A-C1F5-4774-9E7E-516128F91DFB}" srcOrd="1" destOrd="0" presId="urn:microsoft.com/office/officeart/2005/8/layout/orgChart1"/>
    <dgm:cxn modelId="{3EEF9D7D-0111-42D8-9FB3-60B8A91D1DFD}" type="presParOf" srcId="{EA6B095D-CA25-4701-9DA8-D49C7E40D4E0}" destId="{61DA20A5-9C6C-49DB-A0B3-5B50D1A45EB5}" srcOrd="1" destOrd="0" presId="urn:microsoft.com/office/officeart/2005/8/layout/orgChart1"/>
    <dgm:cxn modelId="{CFE5FAA2-552F-4279-981B-90529026223F}" type="presParOf" srcId="{EA6B095D-CA25-4701-9DA8-D49C7E40D4E0}" destId="{CC6826B4-1C2D-41BC-B65F-59A20EF407BC}" srcOrd="2" destOrd="0" presId="urn:microsoft.com/office/officeart/2005/8/layout/orgChart1"/>
    <dgm:cxn modelId="{EF127BDE-9D23-4B42-9ACF-6EA7C674BEA2}" type="presParOf" srcId="{BBD57524-D105-4F18-BAFD-A8F83FF759F5}" destId="{A08E87F6-302D-4B69-B9A6-9E1825A24084}" srcOrd="2" destOrd="0" presId="urn:microsoft.com/office/officeart/2005/8/layout/orgChart1"/>
    <dgm:cxn modelId="{0F1B7D21-FA97-4933-93B7-B23782942F72}" type="presParOf" srcId="{6A2F74D2-C21E-43E4-AF2D-2BD7AA3CF454}" destId="{B80E3B65-E751-4DC8-A85C-ABF186FABB5B}" srcOrd="2" destOrd="0" presId="urn:microsoft.com/office/officeart/2005/8/layout/orgChart1"/>
    <dgm:cxn modelId="{BF4945D2-859E-431F-B67A-670FD1D41722}" type="presParOf" srcId="{6A2F74D2-C21E-43E4-AF2D-2BD7AA3CF454}" destId="{533ADCAF-E87F-4C5E-A157-A83C1882EA9D}" srcOrd="3" destOrd="0" presId="urn:microsoft.com/office/officeart/2005/8/layout/orgChart1"/>
    <dgm:cxn modelId="{56B2D283-F62F-4092-8A6F-9953D179C799}" type="presParOf" srcId="{533ADCAF-E87F-4C5E-A157-A83C1882EA9D}" destId="{E2152C56-F4D1-4B64-9CB0-115D7B3C0165}" srcOrd="0" destOrd="0" presId="urn:microsoft.com/office/officeart/2005/8/layout/orgChart1"/>
    <dgm:cxn modelId="{1E037105-C30E-4D2C-929A-F9153FC84983}" type="presParOf" srcId="{E2152C56-F4D1-4B64-9CB0-115D7B3C0165}" destId="{EE882446-6551-407C-A8BD-C377694D0EEB}" srcOrd="0" destOrd="0" presId="urn:microsoft.com/office/officeart/2005/8/layout/orgChart1"/>
    <dgm:cxn modelId="{5C50FA52-9891-4337-A88F-D165E7F986AC}" type="presParOf" srcId="{E2152C56-F4D1-4B64-9CB0-115D7B3C0165}" destId="{116F2253-62DC-43FA-994D-3FC7265CF1AA}" srcOrd="1" destOrd="0" presId="urn:microsoft.com/office/officeart/2005/8/layout/orgChart1"/>
    <dgm:cxn modelId="{3043BCB5-216F-4B2F-B732-540EAC9E9D08}" type="presParOf" srcId="{533ADCAF-E87F-4C5E-A157-A83C1882EA9D}" destId="{74E18164-3F6E-479F-ADA3-A325EC67EEEE}" srcOrd="1" destOrd="0" presId="urn:microsoft.com/office/officeart/2005/8/layout/orgChart1"/>
    <dgm:cxn modelId="{7388D2B2-5C46-4A84-A081-9E53130DD932}" type="presParOf" srcId="{74E18164-3F6E-479F-ADA3-A325EC67EEEE}" destId="{5CD7F77E-C834-4489-8E10-9EC0FC784CA0}" srcOrd="0" destOrd="0" presId="urn:microsoft.com/office/officeart/2005/8/layout/orgChart1"/>
    <dgm:cxn modelId="{279ED641-3C6A-4DA5-BD12-F5ECE5772B5A}" type="presParOf" srcId="{74E18164-3F6E-479F-ADA3-A325EC67EEEE}" destId="{6D1F4E98-B691-468F-930D-27ED001DA90E}" srcOrd="1" destOrd="0" presId="urn:microsoft.com/office/officeart/2005/8/layout/orgChart1"/>
    <dgm:cxn modelId="{B566B3E5-7239-46CC-A07D-2001D24EDEE9}" type="presParOf" srcId="{6D1F4E98-B691-468F-930D-27ED001DA90E}" destId="{DBD8ED95-C643-41F6-9D43-59AB0428ACC2}" srcOrd="0" destOrd="0" presId="urn:microsoft.com/office/officeart/2005/8/layout/orgChart1"/>
    <dgm:cxn modelId="{B0B35105-2F4E-4BE5-8BE4-4DBE30D09659}" type="presParOf" srcId="{DBD8ED95-C643-41F6-9D43-59AB0428ACC2}" destId="{81CE31B5-0760-4451-84F8-3231D905196F}" srcOrd="0" destOrd="0" presId="urn:microsoft.com/office/officeart/2005/8/layout/orgChart1"/>
    <dgm:cxn modelId="{0C7DE50D-3E2E-4156-B5FE-A467A94EA0FB}" type="presParOf" srcId="{DBD8ED95-C643-41F6-9D43-59AB0428ACC2}" destId="{2C95F7D1-F5F1-4973-87FF-A2CE773CE732}" srcOrd="1" destOrd="0" presId="urn:microsoft.com/office/officeart/2005/8/layout/orgChart1"/>
    <dgm:cxn modelId="{001B95FC-98D6-4E7B-928F-52C3D0DDB885}" type="presParOf" srcId="{6D1F4E98-B691-468F-930D-27ED001DA90E}" destId="{5B5EBEE5-B69F-46ED-B63B-229DC21002DB}" srcOrd="1" destOrd="0" presId="urn:microsoft.com/office/officeart/2005/8/layout/orgChart1"/>
    <dgm:cxn modelId="{308CFFE4-17BD-4E20-877B-3946F5046C10}" type="presParOf" srcId="{6D1F4E98-B691-468F-930D-27ED001DA90E}" destId="{F7C276B6-C6C0-49C9-B5BA-99D7B743AB88}" srcOrd="2" destOrd="0" presId="urn:microsoft.com/office/officeart/2005/8/layout/orgChart1"/>
    <dgm:cxn modelId="{0501B507-1525-42A3-ABBA-97EBEC1A5AE3}" type="presParOf" srcId="{74E18164-3F6E-479F-ADA3-A325EC67EEEE}" destId="{F94D73B8-95D2-4302-861F-593CCFA754ED}" srcOrd="2" destOrd="0" presId="urn:microsoft.com/office/officeart/2005/8/layout/orgChart1"/>
    <dgm:cxn modelId="{91163C85-37AF-41D1-BC5C-4E960F63F441}" type="presParOf" srcId="{74E18164-3F6E-479F-ADA3-A325EC67EEEE}" destId="{E1CACB83-F238-4A47-9CF7-D6A6EB228229}" srcOrd="3" destOrd="0" presId="urn:microsoft.com/office/officeart/2005/8/layout/orgChart1"/>
    <dgm:cxn modelId="{9555F283-2766-450B-B66F-3F3319E174CA}" type="presParOf" srcId="{E1CACB83-F238-4A47-9CF7-D6A6EB228229}" destId="{6BE9E004-D0E4-42AA-B59D-26F32F449E49}" srcOrd="0" destOrd="0" presId="urn:microsoft.com/office/officeart/2005/8/layout/orgChart1"/>
    <dgm:cxn modelId="{C7939973-B0B8-467C-BDD6-41BE9AB69AE4}" type="presParOf" srcId="{6BE9E004-D0E4-42AA-B59D-26F32F449E49}" destId="{D76794D9-3DDF-4588-B388-C45309078285}" srcOrd="0" destOrd="0" presId="urn:microsoft.com/office/officeart/2005/8/layout/orgChart1"/>
    <dgm:cxn modelId="{F4603C6E-293D-4FEC-99F5-8646E4C622CE}" type="presParOf" srcId="{6BE9E004-D0E4-42AA-B59D-26F32F449E49}" destId="{39F5D73A-F92C-4C42-A0D7-F01A6FD945EE}" srcOrd="1" destOrd="0" presId="urn:microsoft.com/office/officeart/2005/8/layout/orgChart1"/>
    <dgm:cxn modelId="{C8EE869B-2C76-4FBF-96DA-C6ED5488773F}" type="presParOf" srcId="{E1CACB83-F238-4A47-9CF7-D6A6EB228229}" destId="{01B1D9A4-6F57-4360-8AD6-F6A8E41067AE}" srcOrd="1" destOrd="0" presId="urn:microsoft.com/office/officeart/2005/8/layout/orgChart1"/>
    <dgm:cxn modelId="{EB3685F7-2B44-4966-BA29-38B59030757D}" type="presParOf" srcId="{E1CACB83-F238-4A47-9CF7-D6A6EB228229}" destId="{E62D06F3-5B76-4048-8061-6860B3F31093}" srcOrd="2" destOrd="0" presId="urn:microsoft.com/office/officeart/2005/8/layout/orgChart1"/>
    <dgm:cxn modelId="{8FAFD4A7-455C-443B-B559-5D14E0B74CF6}" type="presParOf" srcId="{74E18164-3F6E-479F-ADA3-A325EC67EEEE}" destId="{24E2ADC5-C2FE-4E18-8FE1-25DA9139CD08}" srcOrd="4" destOrd="0" presId="urn:microsoft.com/office/officeart/2005/8/layout/orgChart1"/>
    <dgm:cxn modelId="{7FCF888E-DDD5-4E0D-9E92-4EE10E2A9988}" type="presParOf" srcId="{74E18164-3F6E-479F-ADA3-A325EC67EEEE}" destId="{A78E3DB9-D260-43E6-83F0-D583AAA63C43}" srcOrd="5" destOrd="0" presId="urn:microsoft.com/office/officeart/2005/8/layout/orgChart1"/>
    <dgm:cxn modelId="{7279E6D4-578B-4875-90DB-C37DC9DE89B2}" type="presParOf" srcId="{A78E3DB9-D260-43E6-83F0-D583AAA63C43}" destId="{D6B0B500-B2F0-413A-BFDB-FAD837680677}" srcOrd="0" destOrd="0" presId="urn:microsoft.com/office/officeart/2005/8/layout/orgChart1"/>
    <dgm:cxn modelId="{CF5C5AD4-4C99-4A6A-8416-CED7F70CEABD}" type="presParOf" srcId="{D6B0B500-B2F0-413A-BFDB-FAD837680677}" destId="{DA166264-8CE6-4506-AC2F-CEFDA8B6CDAB}" srcOrd="0" destOrd="0" presId="urn:microsoft.com/office/officeart/2005/8/layout/orgChart1"/>
    <dgm:cxn modelId="{CDD84537-921A-48F2-899F-59F84B649EF7}" type="presParOf" srcId="{D6B0B500-B2F0-413A-BFDB-FAD837680677}" destId="{6CB9C7E1-4739-40BB-BD0E-2F4C856E62D8}" srcOrd="1" destOrd="0" presId="urn:microsoft.com/office/officeart/2005/8/layout/orgChart1"/>
    <dgm:cxn modelId="{626DFF29-7CDF-41DC-AD81-B3C7D5080FA8}" type="presParOf" srcId="{A78E3DB9-D260-43E6-83F0-D583AAA63C43}" destId="{0A5AAD60-3B71-4CCB-8E60-724E7587443D}" srcOrd="1" destOrd="0" presId="urn:microsoft.com/office/officeart/2005/8/layout/orgChart1"/>
    <dgm:cxn modelId="{E8B0C21C-6D1D-4D72-AEE3-CCD36BAAA280}" type="presParOf" srcId="{A78E3DB9-D260-43E6-83F0-D583AAA63C43}" destId="{9A7D48FE-0260-4933-96BC-66D296A56471}" srcOrd="2" destOrd="0" presId="urn:microsoft.com/office/officeart/2005/8/layout/orgChart1"/>
    <dgm:cxn modelId="{2545A038-97B1-4183-9EEA-DD361C5E4C19}" type="presParOf" srcId="{74E18164-3F6E-479F-ADA3-A325EC67EEEE}" destId="{7BC0A7F2-CCFF-4E71-8E60-DE131809F46A}" srcOrd="6" destOrd="0" presId="urn:microsoft.com/office/officeart/2005/8/layout/orgChart1"/>
    <dgm:cxn modelId="{3097F50E-196A-4AC8-BB3B-FA674E783C8A}" type="presParOf" srcId="{74E18164-3F6E-479F-ADA3-A325EC67EEEE}" destId="{FFF43C95-7037-415E-ABAC-6C800C374B8C}" srcOrd="7" destOrd="0" presId="urn:microsoft.com/office/officeart/2005/8/layout/orgChart1"/>
    <dgm:cxn modelId="{37FC7C25-AEB9-4B7F-B8BA-6B9BEF168426}" type="presParOf" srcId="{FFF43C95-7037-415E-ABAC-6C800C374B8C}" destId="{92462ADF-4156-4552-BDBD-350F2D0002D7}" srcOrd="0" destOrd="0" presId="urn:microsoft.com/office/officeart/2005/8/layout/orgChart1"/>
    <dgm:cxn modelId="{D5524EB7-12D7-4A5E-988C-CA9F7FC63F54}" type="presParOf" srcId="{92462ADF-4156-4552-BDBD-350F2D0002D7}" destId="{C47BF172-9873-48A9-9DDA-80B1EE444502}" srcOrd="0" destOrd="0" presId="urn:microsoft.com/office/officeart/2005/8/layout/orgChart1"/>
    <dgm:cxn modelId="{2C255649-43B2-40F4-B311-EF308E5FEE52}" type="presParOf" srcId="{92462ADF-4156-4552-BDBD-350F2D0002D7}" destId="{4CEC64F7-DC82-4E4B-91A8-E4732B0A2B77}" srcOrd="1" destOrd="0" presId="urn:microsoft.com/office/officeart/2005/8/layout/orgChart1"/>
    <dgm:cxn modelId="{3E4017EB-5494-419F-851F-9110FC5291DE}" type="presParOf" srcId="{FFF43C95-7037-415E-ABAC-6C800C374B8C}" destId="{D5F94CEF-1C07-435A-9E7E-62C39B34FA08}" srcOrd="1" destOrd="0" presId="urn:microsoft.com/office/officeart/2005/8/layout/orgChart1"/>
    <dgm:cxn modelId="{BA5C56FE-9B48-46FE-AEB1-4E95E7B55C28}" type="presParOf" srcId="{FFF43C95-7037-415E-ABAC-6C800C374B8C}" destId="{FB3C6B21-CE80-4257-B233-2DDBDE38968B}" srcOrd="2" destOrd="0" presId="urn:microsoft.com/office/officeart/2005/8/layout/orgChart1"/>
    <dgm:cxn modelId="{FC98DAF5-FF81-4D2B-A3F4-F332BA55107E}" type="presParOf" srcId="{533ADCAF-E87F-4C5E-A157-A83C1882EA9D}" destId="{4435D618-AF5A-4950-BC45-F4E6A57135E7}" srcOrd="2" destOrd="0" presId="urn:microsoft.com/office/officeart/2005/8/layout/orgChart1"/>
    <dgm:cxn modelId="{0FE76165-89D9-424E-9B0B-DF09AF49D022}" type="presParOf" srcId="{6A2F74D2-C21E-43E4-AF2D-2BD7AA3CF454}" destId="{E4583D6C-64B2-46B5-983F-5FC70B1DC799}" srcOrd="4" destOrd="0" presId="urn:microsoft.com/office/officeart/2005/8/layout/orgChart1"/>
    <dgm:cxn modelId="{D78A76D0-5EFB-4870-B05E-2285D4825F5F}" type="presParOf" srcId="{6A2F74D2-C21E-43E4-AF2D-2BD7AA3CF454}" destId="{D342B7A5-EC14-4963-B638-7E3FB278A3ED}" srcOrd="5" destOrd="0" presId="urn:microsoft.com/office/officeart/2005/8/layout/orgChart1"/>
    <dgm:cxn modelId="{8C2D4846-C4F3-4780-965C-C109D2B5D6D3}" type="presParOf" srcId="{D342B7A5-EC14-4963-B638-7E3FB278A3ED}" destId="{EBF14AEC-6F10-4CB9-9467-6169CE36B32D}" srcOrd="0" destOrd="0" presId="urn:microsoft.com/office/officeart/2005/8/layout/orgChart1"/>
    <dgm:cxn modelId="{B81231D3-ADD1-4913-BB54-AE73829EB664}" type="presParOf" srcId="{EBF14AEC-6F10-4CB9-9467-6169CE36B32D}" destId="{5D42525D-6E3B-45B0-8D18-D0E03C2BB19C}" srcOrd="0" destOrd="0" presId="urn:microsoft.com/office/officeart/2005/8/layout/orgChart1"/>
    <dgm:cxn modelId="{30C703D8-3390-411C-BF3D-FC179F0F15CB}" type="presParOf" srcId="{EBF14AEC-6F10-4CB9-9467-6169CE36B32D}" destId="{5987462D-35A6-46D8-A105-0BA68F255875}" srcOrd="1" destOrd="0" presId="urn:microsoft.com/office/officeart/2005/8/layout/orgChart1"/>
    <dgm:cxn modelId="{AB7FC80C-9AC3-45C5-A1D7-7784AF3FC3D9}" type="presParOf" srcId="{D342B7A5-EC14-4963-B638-7E3FB278A3ED}" destId="{7A9C4D5C-DF30-4E40-A92C-082C8D5AC388}" srcOrd="1" destOrd="0" presId="urn:microsoft.com/office/officeart/2005/8/layout/orgChart1"/>
    <dgm:cxn modelId="{4DF2BA0E-4D83-4EEF-A8A7-B2B2101C36BA}" type="presParOf" srcId="{7A9C4D5C-DF30-4E40-A92C-082C8D5AC388}" destId="{68E93B35-13FA-4873-94B7-F3305A18C0CB}" srcOrd="0" destOrd="0" presId="urn:microsoft.com/office/officeart/2005/8/layout/orgChart1"/>
    <dgm:cxn modelId="{EECE9CA5-AE82-4BF1-A55D-A8F4C6CEF30B}" type="presParOf" srcId="{7A9C4D5C-DF30-4E40-A92C-082C8D5AC388}" destId="{208B074F-0F84-4187-A7DD-8AB67CDC94DE}" srcOrd="1" destOrd="0" presId="urn:microsoft.com/office/officeart/2005/8/layout/orgChart1"/>
    <dgm:cxn modelId="{A8AD8604-0D68-48F8-ACC4-FDA44EF24589}" type="presParOf" srcId="{208B074F-0F84-4187-A7DD-8AB67CDC94DE}" destId="{00184531-6450-4C4A-B944-561AAEF1B80A}" srcOrd="0" destOrd="0" presId="urn:microsoft.com/office/officeart/2005/8/layout/orgChart1"/>
    <dgm:cxn modelId="{DBE5B293-40F8-4842-B943-8F64705711E9}" type="presParOf" srcId="{00184531-6450-4C4A-B944-561AAEF1B80A}" destId="{9D49E0BB-6C02-4173-9B27-EAEA49BE2DA5}" srcOrd="0" destOrd="0" presId="urn:microsoft.com/office/officeart/2005/8/layout/orgChart1"/>
    <dgm:cxn modelId="{4F97212D-3FB4-4807-9005-EA1F77F8BFBD}" type="presParOf" srcId="{00184531-6450-4C4A-B944-561AAEF1B80A}" destId="{FC48BFEE-5A21-4545-86CF-3566D186B808}" srcOrd="1" destOrd="0" presId="urn:microsoft.com/office/officeart/2005/8/layout/orgChart1"/>
    <dgm:cxn modelId="{95C2101D-3AFA-4B6F-BC5D-BC47E57EB9A7}" type="presParOf" srcId="{208B074F-0F84-4187-A7DD-8AB67CDC94DE}" destId="{F861B1FF-FB63-4D66-A01F-2816E241E4DE}" srcOrd="1" destOrd="0" presId="urn:microsoft.com/office/officeart/2005/8/layout/orgChart1"/>
    <dgm:cxn modelId="{ED5F2F9D-8085-461C-B2D2-FC86FAC25C4B}" type="presParOf" srcId="{208B074F-0F84-4187-A7DD-8AB67CDC94DE}" destId="{4310072F-5D35-4073-B444-A61595FD8852}" srcOrd="2" destOrd="0" presId="urn:microsoft.com/office/officeart/2005/8/layout/orgChart1"/>
    <dgm:cxn modelId="{C85B6382-4DED-4443-B456-AE9EBD4FC369}" type="presParOf" srcId="{7A9C4D5C-DF30-4E40-A92C-082C8D5AC388}" destId="{C8DB68C4-5540-428C-B2A8-678E1413AB2B}" srcOrd="2" destOrd="0" presId="urn:microsoft.com/office/officeart/2005/8/layout/orgChart1"/>
    <dgm:cxn modelId="{545044C2-B62B-4A26-9E24-FE1493ED14A0}" type="presParOf" srcId="{7A9C4D5C-DF30-4E40-A92C-082C8D5AC388}" destId="{DF4940DF-6AF2-4C7F-9B6F-BE0AD9005043}" srcOrd="3" destOrd="0" presId="urn:microsoft.com/office/officeart/2005/8/layout/orgChart1"/>
    <dgm:cxn modelId="{AAF6CA8A-5F5F-4E47-B69B-29F086C75E7C}" type="presParOf" srcId="{DF4940DF-6AF2-4C7F-9B6F-BE0AD9005043}" destId="{EAA8E019-790B-4248-8FFE-BD825329352A}" srcOrd="0" destOrd="0" presId="urn:microsoft.com/office/officeart/2005/8/layout/orgChart1"/>
    <dgm:cxn modelId="{CC514C22-9D5A-4439-8C46-F36028C13517}" type="presParOf" srcId="{EAA8E019-790B-4248-8FFE-BD825329352A}" destId="{E064569A-DFB1-4B9A-A7AA-3B5C3FA8F428}" srcOrd="0" destOrd="0" presId="urn:microsoft.com/office/officeart/2005/8/layout/orgChart1"/>
    <dgm:cxn modelId="{0AC524C3-3464-4204-911E-A54F1C11F2DE}" type="presParOf" srcId="{EAA8E019-790B-4248-8FFE-BD825329352A}" destId="{0A50F007-8A7C-4B48-A07C-758481AE47A1}" srcOrd="1" destOrd="0" presId="urn:microsoft.com/office/officeart/2005/8/layout/orgChart1"/>
    <dgm:cxn modelId="{2BA1A959-0B92-4E26-8F9C-B34FFBBC613E}" type="presParOf" srcId="{DF4940DF-6AF2-4C7F-9B6F-BE0AD9005043}" destId="{FD285236-21A8-4A70-94EC-ABB1BAE16305}" srcOrd="1" destOrd="0" presId="urn:microsoft.com/office/officeart/2005/8/layout/orgChart1"/>
    <dgm:cxn modelId="{49EBA78C-8D37-43AF-93CA-1D88D1755747}" type="presParOf" srcId="{DF4940DF-6AF2-4C7F-9B6F-BE0AD9005043}" destId="{D6BF5847-AFD0-4F1A-B833-30803D5AC394}" srcOrd="2" destOrd="0" presId="urn:microsoft.com/office/officeart/2005/8/layout/orgChart1"/>
    <dgm:cxn modelId="{E4A7151F-3E28-41C2-BA45-1EF6A21834DB}" type="presParOf" srcId="{7A9C4D5C-DF30-4E40-A92C-082C8D5AC388}" destId="{55112E55-788C-4C2D-8832-311CB905961C}" srcOrd="4" destOrd="0" presId="urn:microsoft.com/office/officeart/2005/8/layout/orgChart1"/>
    <dgm:cxn modelId="{1AE0787C-12E2-45E2-93F4-D49AC05A7CA5}" type="presParOf" srcId="{7A9C4D5C-DF30-4E40-A92C-082C8D5AC388}" destId="{E08CAAB1-38CE-4573-B7CD-30E0C98307F3}" srcOrd="5" destOrd="0" presId="urn:microsoft.com/office/officeart/2005/8/layout/orgChart1"/>
    <dgm:cxn modelId="{4BC76713-3252-4F45-8F3E-C95513177244}" type="presParOf" srcId="{E08CAAB1-38CE-4573-B7CD-30E0C98307F3}" destId="{1D17241E-1715-4253-93B8-F3D92516E4BC}" srcOrd="0" destOrd="0" presId="urn:microsoft.com/office/officeart/2005/8/layout/orgChart1"/>
    <dgm:cxn modelId="{56E45BB0-329F-45F1-B82A-65D375E1DF04}" type="presParOf" srcId="{1D17241E-1715-4253-93B8-F3D92516E4BC}" destId="{CB6D79A2-1FD4-4EC1-8FBC-1AA2681DA656}" srcOrd="0" destOrd="0" presId="urn:microsoft.com/office/officeart/2005/8/layout/orgChart1"/>
    <dgm:cxn modelId="{719EE733-E8BC-44F5-98CE-08B7F52C6AE5}" type="presParOf" srcId="{1D17241E-1715-4253-93B8-F3D92516E4BC}" destId="{ABBFA273-D8F8-4C33-ACAC-BA66B0F86B2F}" srcOrd="1" destOrd="0" presId="urn:microsoft.com/office/officeart/2005/8/layout/orgChart1"/>
    <dgm:cxn modelId="{307C6AD5-8273-430A-A260-256C3803F1EC}" type="presParOf" srcId="{E08CAAB1-38CE-4573-B7CD-30E0C98307F3}" destId="{578840CE-F1EF-4FC6-8D1A-2CC06ECE6B19}" srcOrd="1" destOrd="0" presId="urn:microsoft.com/office/officeart/2005/8/layout/orgChart1"/>
    <dgm:cxn modelId="{A9B5D099-E1C1-412A-9B61-4617053475D8}" type="presParOf" srcId="{E08CAAB1-38CE-4573-B7CD-30E0C98307F3}" destId="{E765016A-0B41-4D4A-AAA9-9B77407336E0}" srcOrd="2" destOrd="0" presId="urn:microsoft.com/office/officeart/2005/8/layout/orgChart1"/>
    <dgm:cxn modelId="{0DD38FF1-7BCB-4587-BF45-11AD51477823}" type="presParOf" srcId="{7A9C4D5C-DF30-4E40-A92C-082C8D5AC388}" destId="{E59E4CA9-D77E-4403-956E-0C0538366D31}" srcOrd="6" destOrd="0" presId="urn:microsoft.com/office/officeart/2005/8/layout/orgChart1"/>
    <dgm:cxn modelId="{10A535E0-4CE3-4BE2-8844-0A5F72D7D20A}" type="presParOf" srcId="{7A9C4D5C-DF30-4E40-A92C-082C8D5AC388}" destId="{43BD94AE-2D8F-49D1-9D8D-7F5F1B1C646D}" srcOrd="7" destOrd="0" presId="urn:microsoft.com/office/officeart/2005/8/layout/orgChart1"/>
    <dgm:cxn modelId="{26CBFF40-6142-4167-B2B7-E0460AA1E3DF}" type="presParOf" srcId="{43BD94AE-2D8F-49D1-9D8D-7F5F1B1C646D}" destId="{C5E69AED-4E8E-4212-A0C2-54BBC6284CC0}" srcOrd="0" destOrd="0" presId="urn:microsoft.com/office/officeart/2005/8/layout/orgChart1"/>
    <dgm:cxn modelId="{DD150079-EA48-4DDF-A833-D28A364D9705}" type="presParOf" srcId="{C5E69AED-4E8E-4212-A0C2-54BBC6284CC0}" destId="{6797E158-5A5F-4CF4-A100-B8BC850C7570}" srcOrd="0" destOrd="0" presId="urn:microsoft.com/office/officeart/2005/8/layout/orgChart1"/>
    <dgm:cxn modelId="{6D99659B-0D15-49E5-9D06-C546D04AEEE3}" type="presParOf" srcId="{C5E69AED-4E8E-4212-A0C2-54BBC6284CC0}" destId="{13EF83A9-A3EA-4487-9374-7D1A6BF90CEC}" srcOrd="1" destOrd="0" presId="urn:microsoft.com/office/officeart/2005/8/layout/orgChart1"/>
    <dgm:cxn modelId="{E6E2921F-A72B-4484-93B3-239C549F94CE}" type="presParOf" srcId="{43BD94AE-2D8F-49D1-9D8D-7F5F1B1C646D}" destId="{90F3CF4D-501C-4434-9E58-F50EEF7B8D1D}" srcOrd="1" destOrd="0" presId="urn:microsoft.com/office/officeart/2005/8/layout/orgChart1"/>
    <dgm:cxn modelId="{ACD3070F-F7E2-4BA9-85FF-B37E7670AA50}" type="presParOf" srcId="{43BD94AE-2D8F-49D1-9D8D-7F5F1B1C646D}" destId="{21EB8E62-751C-40F9-B66E-B4FE9758DBE2}" srcOrd="2" destOrd="0" presId="urn:microsoft.com/office/officeart/2005/8/layout/orgChart1"/>
    <dgm:cxn modelId="{66F4CA0C-D63E-4F44-B0AF-576BE6E24CC6}" type="presParOf" srcId="{D342B7A5-EC14-4963-B638-7E3FB278A3ED}" destId="{62A9494F-7119-4E97-A56C-F9C3C88D9979}" srcOrd="2" destOrd="0" presId="urn:microsoft.com/office/officeart/2005/8/layout/orgChart1"/>
    <dgm:cxn modelId="{414BC1A7-584D-46BD-AD1F-BD2572E29F08}" type="presParOf" srcId="{35EC16AA-1BA3-4062-9C45-E393C30D727A}" destId="{073CED93-2E9B-476B-9E46-0E8DC0A43C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1A871E-B8BA-4087-80EB-D50593A5EF8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D91F988E-D15F-42FD-B087-F1FDCCB2A0C8}">
      <dgm:prSet phldrT="[Text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รายวิชา</a:t>
          </a:r>
          <a:endParaRPr lang="th-TH" sz="2000" b="1" dirty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244AAFD-034C-45CB-9E4F-96B22CCBF5A2}" type="parTrans" cxnId="{371D9242-107A-4A93-AF1C-354CF8BE9D2C}">
      <dgm:prSet/>
      <dgm:spPr/>
      <dgm:t>
        <a:bodyPr/>
        <a:lstStyle/>
        <a:p>
          <a:endParaRPr lang="th-TH" sz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477C2C7-53D2-4F2C-B139-9283BE03AA86}" type="sibTrans" cxnId="{371D9242-107A-4A93-AF1C-354CF8BE9D2C}">
      <dgm:prSet/>
      <dgm:spPr/>
      <dgm:t>
        <a:bodyPr/>
        <a:lstStyle/>
        <a:p>
          <a:endParaRPr lang="th-TH" sz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847952CC-F912-4325-8778-128E7C9C9586}">
      <dgm:prSet phldrT="[Text]" custT="1"/>
      <dgm:spPr>
        <a:solidFill>
          <a:srgbClr val="0070C0"/>
        </a:solidFill>
      </dgm:spPr>
      <dgm:t>
        <a:bodyPr/>
        <a:lstStyle/>
        <a:p>
          <a:r>
            <a:rPr lang="th-TH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ปริยัติ</a:t>
          </a:r>
          <a:endParaRPr lang="th-TH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57126DF-7AB8-4688-A6F1-5F7A8F308BBE}" type="parTrans" cxnId="{612CB224-A5D0-47F2-98C3-A9626C53BBF8}">
      <dgm:prSet custT="1"/>
      <dgm:spPr/>
      <dgm:t>
        <a:bodyPr/>
        <a:lstStyle/>
        <a:p>
          <a:endParaRPr lang="th-TH" sz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7DDC874-7F3F-453E-8E84-2170A824A41A}" type="sibTrans" cxnId="{612CB224-A5D0-47F2-98C3-A9626C53BBF8}">
      <dgm:prSet/>
      <dgm:spPr/>
      <dgm:t>
        <a:bodyPr/>
        <a:lstStyle/>
        <a:p>
          <a:endParaRPr lang="th-TH" sz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AB057D56-498B-460C-935A-EAE33C1567A8}">
      <dgm:prSet phldrT="[Text]" custT="1"/>
      <dgm:spPr>
        <a:solidFill>
          <a:srgbClr val="FF0066"/>
        </a:solidFill>
      </dgm:spPr>
      <dgm:t>
        <a:bodyPr/>
        <a:lstStyle/>
        <a:p>
          <a:r>
            <a:rPr lang="th-TH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จักขุมา</a:t>
          </a:r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/>
          </a:r>
          <a:b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</a:br>
          <a:r>
            <a:rPr lang="th-TH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พุทธพิสัย</a:t>
          </a:r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/>
          </a:r>
          <a:b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</a:br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Conceptual</a:t>
          </a:r>
          <a:endParaRPr lang="th-TH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9A8BD57-1F90-4C6F-BB75-85D464252EDD}" type="parTrans" cxnId="{7241448F-EC29-418B-961A-1A7FC44FAADB}">
      <dgm:prSet custT="1"/>
      <dgm:spPr/>
      <dgm:t>
        <a:bodyPr/>
        <a:lstStyle/>
        <a:p>
          <a:endParaRPr lang="th-TH" sz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6701C1F-70B0-42A0-817C-18AC1EB29713}" type="sibTrans" cxnId="{7241448F-EC29-418B-961A-1A7FC44FAADB}">
      <dgm:prSet/>
      <dgm:spPr/>
      <dgm:t>
        <a:bodyPr/>
        <a:lstStyle/>
        <a:p>
          <a:endParaRPr lang="th-TH" sz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EAD996E6-F30A-4195-9CB1-3812244A6BD1}">
      <dgm:prSet phldrT="[Text]" custT="1"/>
      <dgm:spPr>
        <a:solidFill>
          <a:srgbClr val="0070C0"/>
        </a:solidFill>
      </dgm:spPr>
      <dgm:t>
        <a:bodyPr/>
        <a:lstStyle/>
        <a:p>
          <a:r>
            <a:rPr lang="th-TH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ปฏิบัติ</a:t>
          </a:r>
          <a:endParaRPr lang="th-TH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C2BF765-D4E6-4882-86F0-5ED8313A0746}" type="parTrans" cxnId="{DA2C7963-912A-41B9-86D5-D8EB808831FF}">
      <dgm:prSet custT="1"/>
      <dgm:spPr/>
      <dgm:t>
        <a:bodyPr/>
        <a:lstStyle/>
        <a:p>
          <a:endParaRPr lang="th-TH" sz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B791AB9-6A57-4A8E-8331-FFEB67D97412}" type="sibTrans" cxnId="{DA2C7963-912A-41B9-86D5-D8EB808831FF}">
      <dgm:prSet/>
      <dgm:spPr/>
      <dgm:t>
        <a:bodyPr/>
        <a:lstStyle/>
        <a:p>
          <a:endParaRPr lang="th-TH" sz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028E2E7-F8C6-499A-B7CF-AA898A92EF30}">
      <dgm:prSet phldrT="[Text]" custT="1"/>
      <dgm:spPr>
        <a:solidFill>
          <a:srgbClr val="FF0066"/>
        </a:solidFill>
      </dgm:spPr>
      <dgm:t>
        <a:bodyPr/>
        <a:lstStyle/>
        <a:p>
          <a:r>
            <a:rPr lang="th-TH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วิธุโร</a:t>
          </a:r>
          <a:br>
            <a:rPr lang="th-TH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</a:br>
          <a:r>
            <a:rPr lang="th-TH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ทักษะพิสัย</a:t>
          </a:r>
          <a:br>
            <a:rPr lang="th-TH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</a:br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Technical</a:t>
          </a:r>
          <a:endParaRPr lang="th-TH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49AB6DDA-4D87-42F5-8C7D-4B185DA013D2}" type="parTrans" cxnId="{15302850-041C-4B94-AA0F-39E711917F1B}">
      <dgm:prSet custT="1"/>
      <dgm:spPr/>
      <dgm:t>
        <a:bodyPr/>
        <a:lstStyle/>
        <a:p>
          <a:endParaRPr lang="th-TH" sz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AA6C26BE-D43E-4B94-AAB2-61EDBAE3DCCB}" type="sibTrans" cxnId="{15302850-041C-4B94-AA0F-39E711917F1B}">
      <dgm:prSet/>
      <dgm:spPr/>
      <dgm:t>
        <a:bodyPr/>
        <a:lstStyle/>
        <a:p>
          <a:endParaRPr lang="th-TH" sz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F386F77-8924-45D5-80C2-0AA6B1C5C5EB}">
      <dgm:prSet phldrT="[Text]" custT="1"/>
      <dgm:spPr>
        <a:solidFill>
          <a:srgbClr val="0070C0"/>
        </a:solidFill>
      </dgm:spPr>
      <dgm:t>
        <a:bodyPr/>
        <a:lstStyle/>
        <a:p>
          <a:r>
            <a:rPr lang="th-TH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ประยุกต์</a:t>
          </a:r>
          <a:endParaRPr lang="th-TH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424780D-447C-4F3B-B96B-C4BDEB662488}" type="parTrans" cxnId="{D4BFF404-7C32-4DDF-A8DB-071D3C185A5D}">
      <dgm:prSet custT="1"/>
      <dgm:spPr/>
      <dgm:t>
        <a:bodyPr/>
        <a:lstStyle/>
        <a:p>
          <a:endParaRPr lang="th-TH" sz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89F655FB-E465-4F8A-A5DA-2C96C82C641F}" type="sibTrans" cxnId="{D4BFF404-7C32-4DDF-A8DB-071D3C185A5D}">
      <dgm:prSet/>
      <dgm:spPr/>
      <dgm:t>
        <a:bodyPr/>
        <a:lstStyle/>
        <a:p>
          <a:endParaRPr lang="th-TH" sz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5C73118-A7C1-476F-B5A1-402F036199EE}">
      <dgm:prSet phldrT="[Text]" custT="1"/>
      <dgm:spPr>
        <a:solidFill>
          <a:srgbClr val="FF0066"/>
        </a:solidFill>
      </dgm:spPr>
      <dgm:t>
        <a:bodyPr/>
        <a:lstStyle/>
        <a:p>
          <a:r>
            <a:rPr lang="th-TH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นิสสัยสัมปันโน</a:t>
          </a:r>
          <a:br>
            <a:rPr lang="th-TH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</a:br>
          <a:r>
            <a:rPr lang="th-TH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จิตพิสัย</a:t>
          </a:r>
          <a:br>
            <a:rPr lang="th-TH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</a:br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Human relation</a:t>
          </a:r>
          <a:endParaRPr lang="th-TH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01E09F5-82D6-4AEC-9E96-0CCC6C6C70C6}" type="parTrans" cxnId="{3DDDBDB5-FA1F-425E-82B4-AFA1BDE8B997}">
      <dgm:prSet custT="1"/>
      <dgm:spPr/>
      <dgm:t>
        <a:bodyPr/>
        <a:lstStyle/>
        <a:p>
          <a:endParaRPr lang="th-TH" sz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849F1D5-5A11-4AD2-99A1-0C7B410B372F}" type="sibTrans" cxnId="{3DDDBDB5-FA1F-425E-82B4-AFA1BDE8B997}">
      <dgm:prSet/>
      <dgm:spPr/>
      <dgm:t>
        <a:bodyPr/>
        <a:lstStyle/>
        <a:p>
          <a:endParaRPr lang="th-TH" sz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EAF31E99-6859-43D5-9467-E8F035070301}">
      <dgm:prSet phldrT="[Text]" custT="1"/>
      <dgm:spPr>
        <a:solidFill>
          <a:srgbClr val="FF9900"/>
        </a:solidFill>
      </dgm:spPr>
      <dgm:t>
        <a:bodyPr/>
        <a:lstStyle/>
        <a:p>
          <a:r>
            <a:rPr lang="th-TH" sz="16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พหุสสุตา</a:t>
          </a:r>
          <a:endParaRPr lang="th-TH" sz="1600" dirty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4A70DB33-1E6C-4C9F-B9E6-36F2016ADE59}" type="parTrans" cxnId="{02C81042-7F2F-4011-BFC2-321AF5DAA74A}">
      <dgm:prSet custT="1"/>
      <dgm:spPr/>
      <dgm:t>
        <a:bodyPr/>
        <a:lstStyle/>
        <a:p>
          <a:endParaRPr lang="th-TH" sz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65E54A93-A518-4C2F-8C1F-31326A8BE990}" type="sibTrans" cxnId="{02C81042-7F2F-4011-BFC2-321AF5DAA74A}">
      <dgm:prSet/>
      <dgm:spPr/>
      <dgm:t>
        <a:bodyPr/>
        <a:lstStyle/>
        <a:p>
          <a:endParaRPr lang="th-TH" sz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0F42762-DB46-4EC3-BF7E-0784A3B33518}">
      <dgm:prSet phldrT="[Text]" custT="1"/>
      <dgm:spPr>
        <a:solidFill>
          <a:srgbClr val="FF9900"/>
        </a:solidFill>
      </dgm:spPr>
      <dgm:t>
        <a:bodyPr/>
        <a:lstStyle/>
        <a:p>
          <a:r>
            <a:rPr lang="th-TH" sz="16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ธตา</a:t>
          </a:r>
          <a:endParaRPr lang="th-TH" sz="1600" dirty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07B889B-6CC2-42BC-A1A1-1FA5846DB7AF}" type="parTrans" cxnId="{553FFB7D-81CC-4FAA-87EF-2D877449A660}">
      <dgm:prSet custT="1"/>
      <dgm:spPr/>
      <dgm:t>
        <a:bodyPr/>
        <a:lstStyle/>
        <a:p>
          <a:endParaRPr lang="th-TH" sz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C2E4F20-4DFB-4F35-8472-9CA0E54CB448}" type="sibTrans" cxnId="{553FFB7D-81CC-4FAA-87EF-2D877449A660}">
      <dgm:prSet/>
      <dgm:spPr/>
      <dgm:t>
        <a:bodyPr/>
        <a:lstStyle/>
        <a:p>
          <a:endParaRPr lang="th-TH" sz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D986E29-B3A7-438B-96DA-7BE7CE1660C5}">
      <dgm:prSet phldrT="[Text]" custT="1"/>
      <dgm:spPr>
        <a:solidFill>
          <a:srgbClr val="FF9900"/>
        </a:solidFill>
      </dgm:spPr>
      <dgm:t>
        <a:bodyPr/>
        <a:lstStyle/>
        <a:p>
          <a:r>
            <a:rPr lang="th-TH" sz="16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วจสา ปริจิตา</a:t>
          </a:r>
          <a:endParaRPr lang="th-TH" sz="1600" dirty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8B43B70-5467-45D6-9846-2AAB84520566}" type="parTrans" cxnId="{86C4E32D-3242-4EA3-8D85-2E4EDB9D6EAA}">
      <dgm:prSet custT="1"/>
      <dgm:spPr/>
      <dgm:t>
        <a:bodyPr/>
        <a:lstStyle/>
        <a:p>
          <a:endParaRPr lang="th-TH" sz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A7D9FFA-FA28-41CF-AE45-8B6C76154DA7}" type="sibTrans" cxnId="{86C4E32D-3242-4EA3-8D85-2E4EDB9D6EAA}">
      <dgm:prSet/>
      <dgm:spPr/>
      <dgm:t>
        <a:bodyPr/>
        <a:lstStyle/>
        <a:p>
          <a:endParaRPr lang="th-TH" sz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5EC7EB46-00C5-4E89-8ECA-B701074D5F95}">
      <dgm:prSet phldrT="[Text]" custT="1"/>
      <dgm:spPr>
        <a:solidFill>
          <a:srgbClr val="FF9900"/>
        </a:solidFill>
      </dgm:spPr>
      <dgm:t>
        <a:bodyPr/>
        <a:lstStyle/>
        <a:p>
          <a:r>
            <a:rPr lang="th-TH" sz="16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มนสานุเปกขิตา</a:t>
          </a:r>
          <a:endParaRPr lang="th-TH" sz="1600" dirty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1AAB715-0E20-4E08-91FB-D42FC65B3C28}" type="parTrans" cxnId="{F4238F65-026A-49FB-B24F-CDB5199F9D8A}">
      <dgm:prSet custT="1"/>
      <dgm:spPr/>
      <dgm:t>
        <a:bodyPr/>
        <a:lstStyle/>
        <a:p>
          <a:endParaRPr lang="th-TH" sz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4357CE0B-D2C8-43EF-AADF-6A9BA8FAC0AC}" type="sibTrans" cxnId="{F4238F65-026A-49FB-B24F-CDB5199F9D8A}">
      <dgm:prSet/>
      <dgm:spPr/>
      <dgm:t>
        <a:bodyPr/>
        <a:lstStyle/>
        <a:p>
          <a:endParaRPr lang="th-TH" sz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856D9742-47D6-45AF-8A06-E348896174AD}">
      <dgm:prSet phldrT="[Text]" custT="1"/>
      <dgm:spPr>
        <a:solidFill>
          <a:srgbClr val="FF9900"/>
        </a:solidFill>
      </dgm:spPr>
      <dgm:t>
        <a:bodyPr/>
        <a:lstStyle/>
        <a:p>
          <a:r>
            <a:rPr lang="th-TH" sz="16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ทิฎฐิยา สุปฏิวิทธา</a:t>
          </a:r>
          <a:endParaRPr lang="th-TH" sz="1600" dirty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0F8FE0B-A788-46BF-A398-C03D392F3DFF}" type="parTrans" cxnId="{2425736C-CB0F-41CA-92B2-90358A4AC64B}">
      <dgm:prSet custT="1"/>
      <dgm:spPr/>
      <dgm:t>
        <a:bodyPr/>
        <a:lstStyle/>
        <a:p>
          <a:endParaRPr lang="th-TH" sz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5576043-5CB0-46B9-A8CC-4603A2EAD355}" type="sibTrans" cxnId="{2425736C-CB0F-41CA-92B2-90358A4AC64B}">
      <dgm:prSet/>
      <dgm:spPr/>
      <dgm:t>
        <a:bodyPr/>
        <a:lstStyle/>
        <a:p>
          <a:endParaRPr lang="th-TH" sz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F44306B-A82F-4FB6-8605-06420FD1EDA2}" type="pres">
      <dgm:prSet presAssocID="{E61A871E-B8BA-4087-80EB-D50593A5EF8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A65FDFF-48FF-4114-9EEE-0C6BE41F0DFF}" type="pres">
      <dgm:prSet presAssocID="{D91F988E-D15F-42FD-B087-F1FDCCB2A0C8}" presName="root1" presStyleCnt="0"/>
      <dgm:spPr/>
    </dgm:pt>
    <dgm:pt modelId="{1E2EFA88-9C28-4ADA-A295-2FB970F14892}" type="pres">
      <dgm:prSet presAssocID="{D91F988E-D15F-42FD-B087-F1FDCCB2A0C8}" presName="LevelOneTextNode" presStyleLbl="node0" presStyleIdx="0" presStyleCnt="1" custScaleX="76076" custScaleY="21475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565646CB-5CFF-4EC4-AEDD-3689C510D0EC}" type="pres">
      <dgm:prSet presAssocID="{D91F988E-D15F-42FD-B087-F1FDCCB2A0C8}" presName="level2hierChild" presStyleCnt="0"/>
      <dgm:spPr/>
    </dgm:pt>
    <dgm:pt modelId="{01FB79AC-6719-45F1-AD13-71B22D3ED338}" type="pres">
      <dgm:prSet presAssocID="{B57126DF-7AB8-4688-A6F1-5F7A8F308BBE}" presName="conn2-1" presStyleLbl="parChTrans1D2" presStyleIdx="0" presStyleCnt="3"/>
      <dgm:spPr/>
      <dgm:t>
        <a:bodyPr/>
        <a:lstStyle/>
        <a:p>
          <a:endParaRPr lang="th-TH"/>
        </a:p>
      </dgm:t>
    </dgm:pt>
    <dgm:pt modelId="{32EC03A3-BCBF-4617-A81E-F52200364749}" type="pres">
      <dgm:prSet presAssocID="{B57126DF-7AB8-4688-A6F1-5F7A8F308BBE}" presName="connTx" presStyleLbl="parChTrans1D2" presStyleIdx="0" presStyleCnt="3"/>
      <dgm:spPr/>
      <dgm:t>
        <a:bodyPr/>
        <a:lstStyle/>
        <a:p>
          <a:endParaRPr lang="th-TH"/>
        </a:p>
      </dgm:t>
    </dgm:pt>
    <dgm:pt modelId="{5C33AE4A-AF44-470D-8B88-FB078A70F6B6}" type="pres">
      <dgm:prSet presAssocID="{847952CC-F912-4325-8778-128E7C9C9586}" presName="root2" presStyleCnt="0"/>
      <dgm:spPr/>
    </dgm:pt>
    <dgm:pt modelId="{A5CA2DA6-318C-4584-A468-8E0A5EF9885C}" type="pres">
      <dgm:prSet presAssocID="{847952CC-F912-4325-8778-128E7C9C9586}" presName="LevelTwoTextNode" presStyleLbl="node2" presStyleIdx="0" presStyleCnt="3" custScaleX="88515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66965CC8-A365-4ECB-9AB1-DBC9802960BD}" type="pres">
      <dgm:prSet presAssocID="{847952CC-F912-4325-8778-128E7C9C9586}" presName="level3hierChild" presStyleCnt="0"/>
      <dgm:spPr/>
    </dgm:pt>
    <dgm:pt modelId="{813BCDA1-CF98-4C13-A06E-B70F035C7E48}" type="pres">
      <dgm:prSet presAssocID="{F9A8BD57-1F90-4C6F-BB75-85D464252EDD}" presName="conn2-1" presStyleLbl="parChTrans1D3" presStyleIdx="0" presStyleCnt="3"/>
      <dgm:spPr/>
      <dgm:t>
        <a:bodyPr/>
        <a:lstStyle/>
        <a:p>
          <a:endParaRPr lang="th-TH"/>
        </a:p>
      </dgm:t>
    </dgm:pt>
    <dgm:pt modelId="{265612B5-F9A6-423B-85A4-9B5F6F2469AD}" type="pres">
      <dgm:prSet presAssocID="{F9A8BD57-1F90-4C6F-BB75-85D464252EDD}" presName="connTx" presStyleLbl="parChTrans1D3" presStyleIdx="0" presStyleCnt="3"/>
      <dgm:spPr/>
      <dgm:t>
        <a:bodyPr/>
        <a:lstStyle/>
        <a:p>
          <a:endParaRPr lang="th-TH"/>
        </a:p>
      </dgm:t>
    </dgm:pt>
    <dgm:pt modelId="{8D42450F-4441-46CA-986D-EBCF8D21A5AB}" type="pres">
      <dgm:prSet presAssocID="{AB057D56-498B-460C-935A-EAE33C1567A8}" presName="root2" presStyleCnt="0"/>
      <dgm:spPr/>
    </dgm:pt>
    <dgm:pt modelId="{7BA0797B-3EC9-4F7A-8A77-B1B6D7257AB4}" type="pres">
      <dgm:prSet presAssocID="{AB057D56-498B-460C-935A-EAE33C1567A8}" presName="LevelTwoTextNode" presStyleLbl="node3" presStyleIdx="0" presStyleCnt="3" custScaleX="143453" custScaleY="13727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DF4B8A56-8072-4F06-9D8E-6B5C3B5E6BF3}" type="pres">
      <dgm:prSet presAssocID="{AB057D56-498B-460C-935A-EAE33C1567A8}" presName="level3hierChild" presStyleCnt="0"/>
      <dgm:spPr/>
    </dgm:pt>
    <dgm:pt modelId="{192A9A96-27E9-4CE3-AA2E-318D765A3FD7}" type="pres">
      <dgm:prSet presAssocID="{4A70DB33-1E6C-4C9F-B9E6-36F2016ADE59}" presName="conn2-1" presStyleLbl="parChTrans1D4" presStyleIdx="0" presStyleCnt="5"/>
      <dgm:spPr/>
      <dgm:t>
        <a:bodyPr/>
        <a:lstStyle/>
        <a:p>
          <a:endParaRPr lang="th-TH"/>
        </a:p>
      </dgm:t>
    </dgm:pt>
    <dgm:pt modelId="{5A6D18C3-BE72-40D4-AB9E-0719EA2DB723}" type="pres">
      <dgm:prSet presAssocID="{4A70DB33-1E6C-4C9F-B9E6-36F2016ADE59}" presName="connTx" presStyleLbl="parChTrans1D4" presStyleIdx="0" presStyleCnt="5"/>
      <dgm:spPr/>
      <dgm:t>
        <a:bodyPr/>
        <a:lstStyle/>
        <a:p>
          <a:endParaRPr lang="th-TH"/>
        </a:p>
      </dgm:t>
    </dgm:pt>
    <dgm:pt modelId="{B1B07F92-29AB-490F-AE8D-EEA5A4D2DDD1}" type="pres">
      <dgm:prSet presAssocID="{EAF31E99-6859-43D5-9467-E8F035070301}" presName="root2" presStyleCnt="0"/>
      <dgm:spPr/>
    </dgm:pt>
    <dgm:pt modelId="{2C7E55F5-7968-4D86-91A4-E3B37FC26733}" type="pres">
      <dgm:prSet presAssocID="{EAF31E99-6859-43D5-9467-E8F035070301}" presName="LevelTwoTextNode" presStyleLbl="node4" presStyleIdx="0" presStyleCnt="5" custScaleY="843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99F7A1B4-B491-4A0E-936F-C336C76C3F82}" type="pres">
      <dgm:prSet presAssocID="{EAF31E99-6859-43D5-9467-E8F035070301}" presName="level3hierChild" presStyleCnt="0"/>
      <dgm:spPr/>
    </dgm:pt>
    <dgm:pt modelId="{35067F41-126C-446F-9D6E-A231F685304F}" type="pres">
      <dgm:prSet presAssocID="{707B889B-6CC2-42BC-A1A1-1FA5846DB7AF}" presName="conn2-1" presStyleLbl="parChTrans1D4" presStyleIdx="1" presStyleCnt="5"/>
      <dgm:spPr/>
      <dgm:t>
        <a:bodyPr/>
        <a:lstStyle/>
        <a:p>
          <a:endParaRPr lang="th-TH"/>
        </a:p>
      </dgm:t>
    </dgm:pt>
    <dgm:pt modelId="{2A8197B7-BE25-451E-9F52-9F570F44B9B8}" type="pres">
      <dgm:prSet presAssocID="{707B889B-6CC2-42BC-A1A1-1FA5846DB7AF}" presName="connTx" presStyleLbl="parChTrans1D4" presStyleIdx="1" presStyleCnt="5"/>
      <dgm:spPr/>
      <dgm:t>
        <a:bodyPr/>
        <a:lstStyle/>
        <a:p>
          <a:endParaRPr lang="th-TH"/>
        </a:p>
      </dgm:t>
    </dgm:pt>
    <dgm:pt modelId="{F1CD160E-FF20-434B-9935-8A7D336ABC21}" type="pres">
      <dgm:prSet presAssocID="{20F42762-DB46-4EC3-BF7E-0784A3B33518}" presName="root2" presStyleCnt="0"/>
      <dgm:spPr/>
    </dgm:pt>
    <dgm:pt modelId="{74244211-2063-404F-985E-8584BEBDF650}" type="pres">
      <dgm:prSet presAssocID="{20F42762-DB46-4EC3-BF7E-0784A3B33518}" presName="LevelTwoTextNode" presStyleLbl="node4" presStyleIdx="1" presStyleCnt="5" custScaleY="843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3D2EE69-3154-42D6-B5AE-B91136A03F70}" type="pres">
      <dgm:prSet presAssocID="{20F42762-DB46-4EC3-BF7E-0784A3B33518}" presName="level3hierChild" presStyleCnt="0"/>
      <dgm:spPr/>
    </dgm:pt>
    <dgm:pt modelId="{90BD6FE7-8DDB-4976-95BB-9EDDD647D6A4}" type="pres">
      <dgm:prSet presAssocID="{DC2BF765-D4E6-4882-86F0-5ED8313A0746}" presName="conn2-1" presStyleLbl="parChTrans1D2" presStyleIdx="1" presStyleCnt="3"/>
      <dgm:spPr/>
      <dgm:t>
        <a:bodyPr/>
        <a:lstStyle/>
        <a:p>
          <a:endParaRPr lang="th-TH"/>
        </a:p>
      </dgm:t>
    </dgm:pt>
    <dgm:pt modelId="{F1ECE05F-2D99-4375-97DD-D9E02A1A498A}" type="pres">
      <dgm:prSet presAssocID="{DC2BF765-D4E6-4882-86F0-5ED8313A0746}" presName="connTx" presStyleLbl="parChTrans1D2" presStyleIdx="1" presStyleCnt="3"/>
      <dgm:spPr/>
      <dgm:t>
        <a:bodyPr/>
        <a:lstStyle/>
        <a:p>
          <a:endParaRPr lang="th-TH"/>
        </a:p>
      </dgm:t>
    </dgm:pt>
    <dgm:pt modelId="{7614D01B-E114-491D-ABE6-6DF7210C7C16}" type="pres">
      <dgm:prSet presAssocID="{EAD996E6-F30A-4195-9CB1-3812244A6BD1}" presName="root2" presStyleCnt="0"/>
      <dgm:spPr/>
    </dgm:pt>
    <dgm:pt modelId="{0978046A-744E-49FB-933A-E9545FD5181D}" type="pres">
      <dgm:prSet presAssocID="{EAD996E6-F30A-4195-9CB1-3812244A6BD1}" presName="LevelTwoTextNode" presStyleLbl="node2" presStyleIdx="1" presStyleCnt="3" custScaleX="88515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926C730C-1F77-4F77-A590-C461023E1159}" type="pres">
      <dgm:prSet presAssocID="{EAD996E6-F30A-4195-9CB1-3812244A6BD1}" presName="level3hierChild" presStyleCnt="0"/>
      <dgm:spPr/>
    </dgm:pt>
    <dgm:pt modelId="{3638D346-301B-4FAC-8362-85B480F3460F}" type="pres">
      <dgm:prSet presAssocID="{49AB6DDA-4D87-42F5-8C7D-4B185DA013D2}" presName="conn2-1" presStyleLbl="parChTrans1D3" presStyleIdx="1" presStyleCnt="3"/>
      <dgm:spPr/>
      <dgm:t>
        <a:bodyPr/>
        <a:lstStyle/>
        <a:p>
          <a:endParaRPr lang="th-TH"/>
        </a:p>
      </dgm:t>
    </dgm:pt>
    <dgm:pt modelId="{226CFED4-4891-45EF-AB24-3E2DB26C8211}" type="pres">
      <dgm:prSet presAssocID="{49AB6DDA-4D87-42F5-8C7D-4B185DA013D2}" presName="connTx" presStyleLbl="parChTrans1D3" presStyleIdx="1" presStyleCnt="3"/>
      <dgm:spPr/>
      <dgm:t>
        <a:bodyPr/>
        <a:lstStyle/>
        <a:p>
          <a:endParaRPr lang="th-TH"/>
        </a:p>
      </dgm:t>
    </dgm:pt>
    <dgm:pt modelId="{E8572734-623A-462C-B875-5BCDF44882DB}" type="pres">
      <dgm:prSet presAssocID="{7028E2E7-F8C6-499A-B7CF-AA898A92EF30}" presName="root2" presStyleCnt="0"/>
      <dgm:spPr/>
    </dgm:pt>
    <dgm:pt modelId="{E1337AC1-FBEE-4E58-B9CA-A9D4FFC2CA68}" type="pres">
      <dgm:prSet presAssocID="{7028E2E7-F8C6-499A-B7CF-AA898A92EF30}" presName="LevelTwoTextNode" presStyleLbl="node3" presStyleIdx="1" presStyleCnt="3" custScaleX="143453" custScaleY="13727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3C29FB46-F5D3-4761-8A51-C30FF69114A8}" type="pres">
      <dgm:prSet presAssocID="{7028E2E7-F8C6-499A-B7CF-AA898A92EF30}" presName="level3hierChild" presStyleCnt="0"/>
      <dgm:spPr/>
    </dgm:pt>
    <dgm:pt modelId="{8DCD7EF8-BC6D-4385-9BFD-E6588C851C34}" type="pres">
      <dgm:prSet presAssocID="{F8B43B70-5467-45D6-9846-2AAB84520566}" presName="conn2-1" presStyleLbl="parChTrans1D4" presStyleIdx="2" presStyleCnt="5"/>
      <dgm:spPr/>
      <dgm:t>
        <a:bodyPr/>
        <a:lstStyle/>
        <a:p>
          <a:endParaRPr lang="th-TH"/>
        </a:p>
      </dgm:t>
    </dgm:pt>
    <dgm:pt modelId="{880B7AA7-7836-42A4-B973-11A181A1276B}" type="pres">
      <dgm:prSet presAssocID="{F8B43B70-5467-45D6-9846-2AAB84520566}" presName="connTx" presStyleLbl="parChTrans1D4" presStyleIdx="2" presStyleCnt="5"/>
      <dgm:spPr/>
      <dgm:t>
        <a:bodyPr/>
        <a:lstStyle/>
        <a:p>
          <a:endParaRPr lang="th-TH"/>
        </a:p>
      </dgm:t>
    </dgm:pt>
    <dgm:pt modelId="{BD8F84E5-F5B4-4132-8A64-6F62F239EE00}" type="pres">
      <dgm:prSet presAssocID="{0D986E29-B3A7-438B-96DA-7BE7CE1660C5}" presName="root2" presStyleCnt="0"/>
      <dgm:spPr/>
    </dgm:pt>
    <dgm:pt modelId="{FCB373EA-9AEA-42E4-9DB7-06A554774B3F}" type="pres">
      <dgm:prSet presAssocID="{0D986E29-B3A7-438B-96DA-7BE7CE1660C5}" presName="LevelTwoTextNode" presStyleLbl="node4" presStyleIdx="2" presStyleCnt="5" custScaleY="843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EB5B6141-220D-4EA7-9AED-DEFD567E955B}" type="pres">
      <dgm:prSet presAssocID="{0D986E29-B3A7-438B-96DA-7BE7CE1660C5}" presName="level3hierChild" presStyleCnt="0"/>
      <dgm:spPr/>
    </dgm:pt>
    <dgm:pt modelId="{55D1D06E-C8D1-4146-A4AE-B01D4602BD02}" type="pres">
      <dgm:prSet presAssocID="{71AAB715-0E20-4E08-91FB-D42FC65B3C28}" presName="conn2-1" presStyleLbl="parChTrans1D4" presStyleIdx="3" presStyleCnt="5"/>
      <dgm:spPr/>
      <dgm:t>
        <a:bodyPr/>
        <a:lstStyle/>
        <a:p>
          <a:endParaRPr lang="th-TH"/>
        </a:p>
      </dgm:t>
    </dgm:pt>
    <dgm:pt modelId="{97D1E34B-BBD1-4BBA-AD0D-C869734D3504}" type="pres">
      <dgm:prSet presAssocID="{71AAB715-0E20-4E08-91FB-D42FC65B3C28}" presName="connTx" presStyleLbl="parChTrans1D4" presStyleIdx="3" presStyleCnt="5"/>
      <dgm:spPr/>
      <dgm:t>
        <a:bodyPr/>
        <a:lstStyle/>
        <a:p>
          <a:endParaRPr lang="th-TH"/>
        </a:p>
      </dgm:t>
    </dgm:pt>
    <dgm:pt modelId="{A42697A6-96BB-4D59-9B38-B586402B0251}" type="pres">
      <dgm:prSet presAssocID="{5EC7EB46-00C5-4E89-8ECA-B701074D5F95}" presName="root2" presStyleCnt="0"/>
      <dgm:spPr/>
    </dgm:pt>
    <dgm:pt modelId="{5E9D0AED-015E-4A5D-8D02-24DFCD94C234}" type="pres">
      <dgm:prSet presAssocID="{5EC7EB46-00C5-4E89-8ECA-B701074D5F95}" presName="LevelTwoTextNode" presStyleLbl="node4" presStyleIdx="3" presStyleCnt="5" custScaleY="843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425A6EB0-A867-4629-9C76-8401C4026725}" type="pres">
      <dgm:prSet presAssocID="{5EC7EB46-00C5-4E89-8ECA-B701074D5F95}" presName="level3hierChild" presStyleCnt="0"/>
      <dgm:spPr/>
    </dgm:pt>
    <dgm:pt modelId="{8C166497-12D6-4C49-B752-EF84998D5433}" type="pres">
      <dgm:prSet presAssocID="{7424780D-447C-4F3B-B96B-C4BDEB662488}" presName="conn2-1" presStyleLbl="parChTrans1D2" presStyleIdx="2" presStyleCnt="3"/>
      <dgm:spPr/>
      <dgm:t>
        <a:bodyPr/>
        <a:lstStyle/>
        <a:p>
          <a:endParaRPr lang="th-TH"/>
        </a:p>
      </dgm:t>
    </dgm:pt>
    <dgm:pt modelId="{4B841F2B-404F-4433-8B4B-075952168112}" type="pres">
      <dgm:prSet presAssocID="{7424780D-447C-4F3B-B96B-C4BDEB662488}" presName="connTx" presStyleLbl="parChTrans1D2" presStyleIdx="2" presStyleCnt="3"/>
      <dgm:spPr/>
      <dgm:t>
        <a:bodyPr/>
        <a:lstStyle/>
        <a:p>
          <a:endParaRPr lang="th-TH"/>
        </a:p>
      </dgm:t>
    </dgm:pt>
    <dgm:pt modelId="{786AE269-F28C-4796-B47F-63223FEBB7D5}" type="pres">
      <dgm:prSet presAssocID="{2F386F77-8924-45D5-80C2-0AA6B1C5C5EB}" presName="root2" presStyleCnt="0"/>
      <dgm:spPr/>
    </dgm:pt>
    <dgm:pt modelId="{D181EDDE-AE1F-44CC-A25A-DC1775F91D14}" type="pres">
      <dgm:prSet presAssocID="{2F386F77-8924-45D5-80C2-0AA6B1C5C5EB}" presName="LevelTwoTextNode" presStyleLbl="node2" presStyleIdx="2" presStyleCnt="3" custScaleX="88515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FD7A1EFA-193F-40A1-B992-FB013AF7CB0B}" type="pres">
      <dgm:prSet presAssocID="{2F386F77-8924-45D5-80C2-0AA6B1C5C5EB}" presName="level3hierChild" presStyleCnt="0"/>
      <dgm:spPr/>
    </dgm:pt>
    <dgm:pt modelId="{D74D3BD8-5E2B-4986-88D8-C9E09661FE70}" type="pres">
      <dgm:prSet presAssocID="{D01E09F5-82D6-4AEC-9E96-0CCC6C6C70C6}" presName="conn2-1" presStyleLbl="parChTrans1D3" presStyleIdx="2" presStyleCnt="3"/>
      <dgm:spPr/>
      <dgm:t>
        <a:bodyPr/>
        <a:lstStyle/>
        <a:p>
          <a:endParaRPr lang="th-TH"/>
        </a:p>
      </dgm:t>
    </dgm:pt>
    <dgm:pt modelId="{A249FDFE-335A-46F3-87C8-DC9E0771CD9B}" type="pres">
      <dgm:prSet presAssocID="{D01E09F5-82D6-4AEC-9E96-0CCC6C6C70C6}" presName="connTx" presStyleLbl="parChTrans1D3" presStyleIdx="2" presStyleCnt="3"/>
      <dgm:spPr/>
      <dgm:t>
        <a:bodyPr/>
        <a:lstStyle/>
        <a:p>
          <a:endParaRPr lang="th-TH"/>
        </a:p>
      </dgm:t>
    </dgm:pt>
    <dgm:pt modelId="{5821E554-6171-4E1A-A6E8-F71D6DE82B04}" type="pres">
      <dgm:prSet presAssocID="{B5C73118-A7C1-476F-B5A1-402F036199EE}" presName="root2" presStyleCnt="0"/>
      <dgm:spPr/>
    </dgm:pt>
    <dgm:pt modelId="{92676566-CD7A-46A8-B3BC-CC1809767156}" type="pres">
      <dgm:prSet presAssocID="{B5C73118-A7C1-476F-B5A1-402F036199EE}" presName="LevelTwoTextNode" presStyleLbl="node3" presStyleIdx="2" presStyleCnt="3" custScaleX="143453" custScaleY="13727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4C76FF60-D15B-4298-9D77-CC927C1FB162}" type="pres">
      <dgm:prSet presAssocID="{B5C73118-A7C1-476F-B5A1-402F036199EE}" presName="level3hierChild" presStyleCnt="0"/>
      <dgm:spPr/>
    </dgm:pt>
    <dgm:pt modelId="{A3E8FB99-82E7-4249-83A2-7A7018AC339A}" type="pres">
      <dgm:prSet presAssocID="{D0F8FE0B-A788-46BF-A398-C03D392F3DFF}" presName="conn2-1" presStyleLbl="parChTrans1D4" presStyleIdx="4" presStyleCnt="5"/>
      <dgm:spPr/>
      <dgm:t>
        <a:bodyPr/>
        <a:lstStyle/>
        <a:p>
          <a:endParaRPr lang="th-TH"/>
        </a:p>
      </dgm:t>
    </dgm:pt>
    <dgm:pt modelId="{F16F4EC6-E85A-419B-B063-187C40480B2E}" type="pres">
      <dgm:prSet presAssocID="{D0F8FE0B-A788-46BF-A398-C03D392F3DFF}" presName="connTx" presStyleLbl="parChTrans1D4" presStyleIdx="4" presStyleCnt="5"/>
      <dgm:spPr/>
      <dgm:t>
        <a:bodyPr/>
        <a:lstStyle/>
        <a:p>
          <a:endParaRPr lang="th-TH"/>
        </a:p>
      </dgm:t>
    </dgm:pt>
    <dgm:pt modelId="{3E4CA32F-936A-4ABD-8E88-2AA1229EDA69}" type="pres">
      <dgm:prSet presAssocID="{856D9742-47D6-45AF-8A06-E348896174AD}" presName="root2" presStyleCnt="0"/>
      <dgm:spPr/>
    </dgm:pt>
    <dgm:pt modelId="{65399986-21FF-43A3-ABBA-AFE1BDE1CD3D}" type="pres">
      <dgm:prSet presAssocID="{856D9742-47D6-45AF-8A06-E348896174AD}" presName="LevelTwoTextNode" presStyleLbl="node4" presStyleIdx="4" presStyleCnt="5" custScaleY="843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179DEA38-A524-4640-BDCE-E2E85AAC94D6}" type="pres">
      <dgm:prSet presAssocID="{856D9742-47D6-45AF-8A06-E348896174AD}" presName="level3hierChild" presStyleCnt="0"/>
      <dgm:spPr/>
    </dgm:pt>
  </dgm:ptLst>
  <dgm:cxnLst>
    <dgm:cxn modelId="{FF4E83D3-03FC-48A1-8716-5771C2448F4A}" type="presOf" srcId="{B57126DF-7AB8-4688-A6F1-5F7A8F308BBE}" destId="{32EC03A3-BCBF-4617-A81E-F52200364749}" srcOrd="1" destOrd="0" presId="urn:microsoft.com/office/officeart/2005/8/layout/hierarchy2"/>
    <dgm:cxn modelId="{B8BFBB8D-5D2D-456C-BCE6-D568C9128291}" type="presOf" srcId="{20F42762-DB46-4EC3-BF7E-0784A3B33518}" destId="{74244211-2063-404F-985E-8584BEBDF650}" srcOrd="0" destOrd="0" presId="urn:microsoft.com/office/officeart/2005/8/layout/hierarchy2"/>
    <dgm:cxn modelId="{0B1473C4-96CB-43B4-9AC0-7881A3830D6E}" type="presOf" srcId="{F8B43B70-5467-45D6-9846-2AAB84520566}" destId="{880B7AA7-7836-42A4-B973-11A181A1276B}" srcOrd="1" destOrd="0" presId="urn:microsoft.com/office/officeart/2005/8/layout/hierarchy2"/>
    <dgm:cxn modelId="{A4D416E2-A460-482B-9807-0969BFD13561}" type="presOf" srcId="{D0F8FE0B-A788-46BF-A398-C03D392F3DFF}" destId="{A3E8FB99-82E7-4249-83A2-7A7018AC339A}" srcOrd="0" destOrd="0" presId="urn:microsoft.com/office/officeart/2005/8/layout/hierarchy2"/>
    <dgm:cxn modelId="{4EBE1E70-1B06-4D3F-A06F-43B53F829DB4}" type="presOf" srcId="{49AB6DDA-4D87-42F5-8C7D-4B185DA013D2}" destId="{226CFED4-4891-45EF-AB24-3E2DB26C8211}" srcOrd="1" destOrd="0" presId="urn:microsoft.com/office/officeart/2005/8/layout/hierarchy2"/>
    <dgm:cxn modelId="{553FFB7D-81CC-4FAA-87EF-2D877449A660}" srcId="{AB057D56-498B-460C-935A-EAE33C1567A8}" destId="{20F42762-DB46-4EC3-BF7E-0784A3B33518}" srcOrd="1" destOrd="0" parTransId="{707B889B-6CC2-42BC-A1A1-1FA5846DB7AF}" sibTransId="{CC2E4F20-4DFB-4F35-8472-9CA0E54CB448}"/>
    <dgm:cxn modelId="{6F1FA269-64B5-4DF8-86AF-71BC9441E2C3}" type="presOf" srcId="{7028E2E7-F8C6-499A-B7CF-AA898A92EF30}" destId="{E1337AC1-FBEE-4E58-B9CA-A9D4FFC2CA68}" srcOrd="0" destOrd="0" presId="urn:microsoft.com/office/officeart/2005/8/layout/hierarchy2"/>
    <dgm:cxn modelId="{58BCC4C1-E5FE-4979-975A-133290E8D6C8}" type="presOf" srcId="{F8B43B70-5467-45D6-9846-2AAB84520566}" destId="{8DCD7EF8-BC6D-4385-9BFD-E6588C851C34}" srcOrd="0" destOrd="0" presId="urn:microsoft.com/office/officeart/2005/8/layout/hierarchy2"/>
    <dgm:cxn modelId="{6CB05EA1-7D66-4AEC-8323-BE63E9E82CE2}" type="presOf" srcId="{4A70DB33-1E6C-4C9F-B9E6-36F2016ADE59}" destId="{192A9A96-27E9-4CE3-AA2E-318D765A3FD7}" srcOrd="0" destOrd="0" presId="urn:microsoft.com/office/officeart/2005/8/layout/hierarchy2"/>
    <dgm:cxn modelId="{3DDDBDB5-FA1F-425E-82B4-AFA1BDE8B997}" srcId="{2F386F77-8924-45D5-80C2-0AA6B1C5C5EB}" destId="{B5C73118-A7C1-476F-B5A1-402F036199EE}" srcOrd="0" destOrd="0" parTransId="{D01E09F5-82D6-4AEC-9E96-0CCC6C6C70C6}" sibTransId="{3849F1D5-5A11-4AD2-99A1-0C7B410B372F}"/>
    <dgm:cxn modelId="{6B5B46B4-BACB-401D-8130-4BC05BA0020E}" type="presOf" srcId="{847952CC-F912-4325-8778-128E7C9C9586}" destId="{A5CA2DA6-318C-4584-A468-8E0A5EF9885C}" srcOrd="0" destOrd="0" presId="urn:microsoft.com/office/officeart/2005/8/layout/hierarchy2"/>
    <dgm:cxn modelId="{20ED3304-08E7-498B-B238-C74BCE884A45}" type="presOf" srcId="{E61A871E-B8BA-4087-80EB-D50593A5EF8C}" destId="{3F44306B-A82F-4FB6-8605-06420FD1EDA2}" srcOrd="0" destOrd="0" presId="urn:microsoft.com/office/officeart/2005/8/layout/hierarchy2"/>
    <dgm:cxn modelId="{15302850-041C-4B94-AA0F-39E711917F1B}" srcId="{EAD996E6-F30A-4195-9CB1-3812244A6BD1}" destId="{7028E2E7-F8C6-499A-B7CF-AA898A92EF30}" srcOrd="0" destOrd="0" parTransId="{49AB6DDA-4D87-42F5-8C7D-4B185DA013D2}" sibTransId="{AA6C26BE-D43E-4B94-AAB2-61EDBAE3DCCB}"/>
    <dgm:cxn modelId="{F4238F65-026A-49FB-B24F-CDB5199F9D8A}" srcId="{7028E2E7-F8C6-499A-B7CF-AA898A92EF30}" destId="{5EC7EB46-00C5-4E89-8ECA-B701074D5F95}" srcOrd="1" destOrd="0" parTransId="{71AAB715-0E20-4E08-91FB-D42FC65B3C28}" sibTransId="{4357CE0B-D2C8-43EF-AADF-6A9BA8FAC0AC}"/>
    <dgm:cxn modelId="{DA2C7963-912A-41B9-86D5-D8EB808831FF}" srcId="{D91F988E-D15F-42FD-B087-F1FDCCB2A0C8}" destId="{EAD996E6-F30A-4195-9CB1-3812244A6BD1}" srcOrd="1" destOrd="0" parTransId="{DC2BF765-D4E6-4882-86F0-5ED8313A0746}" sibTransId="{3B791AB9-6A57-4A8E-8331-FFEB67D97412}"/>
    <dgm:cxn modelId="{2157B24F-9168-4049-B42E-1690CE5FE144}" type="presOf" srcId="{856D9742-47D6-45AF-8A06-E348896174AD}" destId="{65399986-21FF-43A3-ABBA-AFE1BDE1CD3D}" srcOrd="0" destOrd="0" presId="urn:microsoft.com/office/officeart/2005/8/layout/hierarchy2"/>
    <dgm:cxn modelId="{612CB224-A5D0-47F2-98C3-A9626C53BBF8}" srcId="{D91F988E-D15F-42FD-B087-F1FDCCB2A0C8}" destId="{847952CC-F912-4325-8778-128E7C9C9586}" srcOrd="0" destOrd="0" parTransId="{B57126DF-7AB8-4688-A6F1-5F7A8F308BBE}" sibTransId="{B7DDC874-7F3F-453E-8E84-2170A824A41A}"/>
    <dgm:cxn modelId="{7241448F-EC29-418B-961A-1A7FC44FAADB}" srcId="{847952CC-F912-4325-8778-128E7C9C9586}" destId="{AB057D56-498B-460C-935A-EAE33C1567A8}" srcOrd="0" destOrd="0" parTransId="{F9A8BD57-1F90-4C6F-BB75-85D464252EDD}" sibTransId="{36701C1F-70B0-42A0-817C-18AC1EB29713}"/>
    <dgm:cxn modelId="{FA5C64B9-5C3A-4142-B16F-0B60A11B8A45}" type="presOf" srcId="{EAF31E99-6859-43D5-9467-E8F035070301}" destId="{2C7E55F5-7968-4D86-91A4-E3B37FC26733}" srcOrd="0" destOrd="0" presId="urn:microsoft.com/office/officeart/2005/8/layout/hierarchy2"/>
    <dgm:cxn modelId="{B71A9A12-763F-4265-A026-58DA380B6938}" type="presOf" srcId="{2F386F77-8924-45D5-80C2-0AA6B1C5C5EB}" destId="{D181EDDE-AE1F-44CC-A25A-DC1775F91D14}" srcOrd="0" destOrd="0" presId="urn:microsoft.com/office/officeart/2005/8/layout/hierarchy2"/>
    <dgm:cxn modelId="{4A18BA2C-B7A9-4E6B-A4E7-8F5BBF4DA712}" type="presOf" srcId="{DC2BF765-D4E6-4882-86F0-5ED8313A0746}" destId="{F1ECE05F-2D99-4375-97DD-D9E02A1A498A}" srcOrd="1" destOrd="0" presId="urn:microsoft.com/office/officeart/2005/8/layout/hierarchy2"/>
    <dgm:cxn modelId="{93D3CA1E-04D2-444F-8D4D-DDC33A6994F9}" type="presOf" srcId="{D01E09F5-82D6-4AEC-9E96-0CCC6C6C70C6}" destId="{A249FDFE-335A-46F3-87C8-DC9E0771CD9B}" srcOrd="1" destOrd="0" presId="urn:microsoft.com/office/officeart/2005/8/layout/hierarchy2"/>
    <dgm:cxn modelId="{50015ACC-5F13-4A81-ACFE-96F439948FCE}" type="presOf" srcId="{71AAB715-0E20-4E08-91FB-D42FC65B3C28}" destId="{97D1E34B-BBD1-4BBA-AD0D-C869734D3504}" srcOrd="1" destOrd="0" presId="urn:microsoft.com/office/officeart/2005/8/layout/hierarchy2"/>
    <dgm:cxn modelId="{9507818D-6DD6-4649-8816-187974A94CDC}" type="presOf" srcId="{707B889B-6CC2-42BC-A1A1-1FA5846DB7AF}" destId="{35067F41-126C-446F-9D6E-A231F685304F}" srcOrd="0" destOrd="0" presId="urn:microsoft.com/office/officeart/2005/8/layout/hierarchy2"/>
    <dgm:cxn modelId="{371D9242-107A-4A93-AF1C-354CF8BE9D2C}" srcId="{E61A871E-B8BA-4087-80EB-D50593A5EF8C}" destId="{D91F988E-D15F-42FD-B087-F1FDCCB2A0C8}" srcOrd="0" destOrd="0" parTransId="{9244AAFD-034C-45CB-9E4F-96B22CCBF5A2}" sibTransId="{7477C2C7-53D2-4F2C-B139-9283BE03AA86}"/>
    <dgm:cxn modelId="{BEBD70B5-0FED-4BF8-89B5-3E8DEF650407}" type="presOf" srcId="{EAD996E6-F30A-4195-9CB1-3812244A6BD1}" destId="{0978046A-744E-49FB-933A-E9545FD5181D}" srcOrd="0" destOrd="0" presId="urn:microsoft.com/office/officeart/2005/8/layout/hierarchy2"/>
    <dgm:cxn modelId="{8F9A238A-F087-4EFD-8ADD-D027EDBC5DE8}" type="presOf" srcId="{B57126DF-7AB8-4688-A6F1-5F7A8F308BBE}" destId="{01FB79AC-6719-45F1-AD13-71B22D3ED338}" srcOrd="0" destOrd="0" presId="urn:microsoft.com/office/officeart/2005/8/layout/hierarchy2"/>
    <dgm:cxn modelId="{A6E8ACEA-268E-43B1-8151-7383A9CB35ED}" type="presOf" srcId="{71AAB715-0E20-4E08-91FB-D42FC65B3C28}" destId="{55D1D06E-C8D1-4146-A4AE-B01D4602BD02}" srcOrd="0" destOrd="0" presId="urn:microsoft.com/office/officeart/2005/8/layout/hierarchy2"/>
    <dgm:cxn modelId="{D55ECD6B-05C7-4065-B0F0-7D10BE1890AB}" type="presOf" srcId="{4A70DB33-1E6C-4C9F-B9E6-36F2016ADE59}" destId="{5A6D18C3-BE72-40D4-AB9E-0719EA2DB723}" srcOrd="1" destOrd="0" presId="urn:microsoft.com/office/officeart/2005/8/layout/hierarchy2"/>
    <dgm:cxn modelId="{8BE6BF5B-4522-4896-AA27-6FBBCD67FFEA}" type="presOf" srcId="{5EC7EB46-00C5-4E89-8ECA-B701074D5F95}" destId="{5E9D0AED-015E-4A5D-8D02-24DFCD94C234}" srcOrd="0" destOrd="0" presId="urn:microsoft.com/office/officeart/2005/8/layout/hierarchy2"/>
    <dgm:cxn modelId="{1F5215D0-F921-49B9-B370-0422466B001D}" type="presOf" srcId="{DC2BF765-D4E6-4882-86F0-5ED8313A0746}" destId="{90BD6FE7-8DDB-4976-95BB-9EDDD647D6A4}" srcOrd="0" destOrd="0" presId="urn:microsoft.com/office/officeart/2005/8/layout/hierarchy2"/>
    <dgm:cxn modelId="{8C1460C3-3F0E-4BE8-8978-214B7DCBA574}" type="presOf" srcId="{F9A8BD57-1F90-4C6F-BB75-85D464252EDD}" destId="{813BCDA1-CF98-4C13-A06E-B70F035C7E48}" srcOrd="0" destOrd="0" presId="urn:microsoft.com/office/officeart/2005/8/layout/hierarchy2"/>
    <dgm:cxn modelId="{0CB1F1F0-7691-4ECF-B495-3848AA0D0BFB}" type="presOf" srcId="{B5C73118-A7C1-476F-B5A1-402F036199EE}" destId="{92676566-CD7A-46A8-B3BC-CC1809767156}" srcOrd="0" destOrd="0" presId="urn:microsoft.com/office/officeart/2005/8/layout/hierarchy2"/>
    <dgm:cxn modelId="{1B6533AA-F4EE-44C7-B9F0-83AF7199EF66}" type="presOf" srcId="{D01E09F5-82D6-4AEC-9E96-0CCC6C6C70C6}" destId="{D74D3BD8-5E2B-4986-88D8-C9E09661FE70}" srcOrd="0" destOrd="0" presId="urn:microsoft.com/office/officeart/2005/8/layout/hierarchy2"/>
    <dgm:cxn modelId="{D4BFF404-7C32-4DDF-A8DB-071D3C185A5D}" srcId="{D91F988E-D15F-42FD-B087-F1FDCCB2A0C8}" destId="{2F386F77-8924-45D5-80C2-0AA6B1C5C5EB}" srcOrd="2" destOrd="0" parTransId="{7424780D-447C-4F3B-B96B-C4BDEB662488}" sibTransId="{89F655FB-E465-4F8A-A5DA-2C96C82C641F}"/>
    <dgm:cxn modelId="{59C6F91B-D1CF-44BB-A353-1AA518C802E3}" type="presOf" srcId="{F9A8BD57-1F90-4C6F-BB75-85D464252EDD}" destId="{265612B5-F9A6-423B-85A4-9B5F6F2469AD}" srcOrd="1" destOrd="0" presId="urn:microsoft.com/office/officeart/2005/8/layout/hierarchy2"/>
    <dgm:cxn modelId="{850EF00D-2D41-42EC-B712-57A8F7E35101}" type="presOf" srcId="{D91F988E-D15F-42FD-B087-F1FDCCB2A0C8}" destId="{1E2EFA88-9C28-4ADA-A295-2FB970F14892}" srcOrd="0" destOrd="0" presId="urn:microsoft.com/office/officeart/2005/8/layout/hierarchy2"/>
    <dgm:cxn modelId="{6F6096B5-4BD5-4BD5-AF46-E51CA6C008DF}" type="presOf" srcId="{0D986E29-B3A7-438B-96DA-7BE7CE1660C5}" destId="{FCB373EA-9AEA-42E4-9DB7-06A554774B3F}" srcOrd="0" destOrd="0" presId="urn:microsoft.com/office/officeart/2005/8/layout/hierarchy2"/>
    <dgm:cxn modelId="{B6D4CE7B-E7D8-4DE9-8C52-9E6389A9857B}" type="presOf" srcId="{AB057D56-498B-460C-935A-EAE33C1567A8}" destId="{7BA0797B-3EC9-4F7A-8A77-B1B6D7257AB4}" srcOrd="0" destOrd="0" presId="urn:microsoft.com/office/officeart/2005/8/layout/hierarchy2"/>
    <dgm:cxn modelId="{86C4E32D-3242-4EA3-8D85-2E4EDB9D6EAA}" srcId="{7028E2E7-F8C6-499A-B7CF-AA898A92EF30}" destId="{0D986E29-B3A7-438B-96DA-7BE7CE1660C5}" srcOrd="0" destOrd="0" parTransId="{F8B43B70-5467-45D6-9846-2AAB84520566}" sibTransId="{DA7D9FFA-FA28-41CF-AE45-8B6C76154DA7}"/>
    <dgm:cxn modelId="{02C81042-7F2F-4011-BFC2-321AF5DAA74A}" srcId="{AB057D56-498B-460C-935A-EAE33C1567A8}" destId="{EAF31E99-6859-43D5-9467-E8F035070301}" srcOrd="0" destOrd="0" parTransId="{4A70DB33-1E6C-4C9F-B9E6-36F2016ADE59}" sibTransId="{65E54A93-A518-4C2F-8C1F-31326A8BE990}"/>
    <dgm:cxn modelId="{332736C0-0ACE-46AB-9C61-2B985FC34019}" type="presOf" srcId="{7424780D-447C-4F3B-B96B-C4BDEB662488}" destId="{4B841F2B-404F-4433-8B4B-075952168112}" srcOrd="1" destOrd="0" presId="urn:microsoft.com/office/officeart/2005/8/layout/hierarchy2"/>
    <dgm:cxn modelId="{F2695E9F-249F-491A-BC28-A652D2C443E6}" type="presOf" srcId="{7424780D-447C-4F3B-B96B-C4BDEB662488}" destId="{8C166497-12D6-4C49-B752-EF84998D5433}" srcOrd="0" destOrd="0" presId="urn:microsoft.com/office/officeart/2005/8/layout/hierarchy2"/>
    <dgm:cxn modelId="{2425736C-CB0F-41CA-92B2-90358A4AC64B}" srcId="{B5C73118-A7C1-476F-B5A1-402F036199EE}" destId="{856D9742-47D6-45AF-8A06-E348896174AD}" srcOrd="0" destOrd="0" parTransId="{D0F8FE0B-A788-46BF-A398-C03D392F3DFF}" sibTransId="{75576043-5CB0-46B9-A8CC-4603A2EAD355}"/>
    <dgm:cxn modelId="{16B813D7-5140-4D80-8DD1-EE96DB879D9F}" type="presOf" srcId="{707B889B-6CC2-42BC-A1A1-1FA5846DB7AF}" destId="{2A8197B7-BE25-451E-9F52-9F570F44B9B8}" srcOrd="1" destOrd="0" presId="urn:microsoft.com/office/officeart/2005/8/layout/hierarchy2"/>
    <dgm:cxn modelId="{4E4AE001-7C38-4126-AD65-153F1DCB43B3}" type="presOf" srcId="{D0F8FE0B-A788-46BF-A398-C03D392F3DFF}" destId="{F16F4EC6-E85A-419B-B063-187C40480B2E}" srcOrd="1" destOrd="0" presId="urn:microsoft.com/office/officeart/2005/8/layout/hierarchy2"/>
    <dgm:cxn modelId="{1FCCC124-2C27-49E4-BBEF-04FC3110434F}" type="presOf" srcId="{49AB6DDA-4D87-42F5-8C7D-4B185DA013D2}" destId="{3638D346-301B-4FAC-8362-85B480F3460F}" srcOrd="0" destOrd="0" presId="urn:microsoft.com/office/officeart/2005/8/layout/hierarchy2"/>
    <dgm:cxn modelId="{399002A0-983A-477F-8FF9-4622356264BE}" type="presParOf" srcId="{3F44306B-A82F-4FB6-8605-06420FD1EDA2}" destId="{4A65FDFF-48FF-4114-9EEE-0C6BE41F0DFF}" srcOrd="0" destOrd="0" presId="urn:microsoft.com/office/officeart/2005/8/layout/hierarchy2"/>
    <dgm:cxn modelId="{0A06424F-DB82-47D7-9AF7-5186355EBEA6}" type="presParOf" srcId="{4A65FDFF-48FF-4114-9EEE-0C6BE41F0DFF}" destId="{1E2EFA88-9C28-4ADA-A295-2FB970F14892}" srcOrd="0" destOrd="0" presId="urn:microsoft.com/office/officeart/2005/8/layout/hierarchy2"/>
    <dgm:cxn modelId="{81042065-A615-4CCD-9188-BB8A0A2544C2}" type="presParOf" srcId="{4A65FDFF-48FF-4114-9EEE-0C6BE41F0DFF}" destId="{565646CB-5CFF-4EC4-AEDD-3689C510D0EC}" srcOrd="1" destOrd="0" presId="urn:microsoft.com/office/officeart/2005/8/layout/hierarchy2"/>
    <dgm:cxn modelId="{A5EF3691-257C-48AE-B10B-815FB0CF1E4F}" type="presParOf" srcId="{565646CB-5CFF-4EC4-AEDD-3689C510D0EC}" destId="{01FB79AC-6719-45F1-AD13-71B22D3ED338}" srcOrd="0" destOrd="0" presId="urn:microsoft.com/office/officeart/2005/8/layout/hierarchy2"/>
    <dgm:cxn modelId="{743ADC18-299A-4197-85FD-FDE85353EFB8}" type="presParOf" srcId="{01FB79AC-6719-45F1-AD13-71B22D3ED338}" destId="{32EC03A3-BCBF-4617-A81E-F52200364749}" srcOrd="0" destOrd="0" presId="urn:microsoft.com/office/officeart/2005/8/layout/hierarchy2"/>
    <dgm:cxn modelId="{F561C6CE-6441-40D4-9CF9-A301912943B2}" type="presParOf" srcId="{565646CB-5CFF-4EC4-AEDD-3689C510D0EC}" destId="{5C33AE4A-AF44-470D-8B88-FB078A70F6B6}" srcOrd="1" destOrd="0" presId="urn:microsoft.com/office/officeart/2005/8/layout/hierarchy2"/>
    <dgm:cxn modelId="{140AC580-9220-4695-9BB6-13B4244D564B}" type="presParOf" srcId="{5C33AE4A-AF44-470D-8B88-FB078A70F6B6}" destId="{A5CA2DA6-318C-4584-A468-8E0A5EF9885C}" srcOrd="0" destOrd="0" presId="urn:microsoft.com/office/officeart/2005/8/layout/hierarchy2"/>
    <dgm:cxn modelId="{9564A45A-72DC-41C1-B6FA-6A88A046DE6E}" type="presParOf" srcId="{5C33AE4A-AF44-470D-8B88-FB078A70F6B6}" destId="{66965CC8-A365-4ECB-9AB1-DBC9802960BD}" srcOrd="1" destOrd="0" presId="urn:microsoft.com/office/officeart/2005/8/layout/hierarchy2"/>
    <dgm:cxn modelId="{E2927B8D-06B2-4115-8044-30D71F4D2907}" type="presParOf" srcId="{66965CC8-A365-4ECB-9AB1-DBC9802960BD}" destId="{813BCDA1-CF98-4C13-A06E-B70F035C7E48}" srcOrd="0" destOrd="0" presId="urn:microsoft.com/office/officeart/2005/8/layout/hierarchy2"/>
    <dgm:cxn modelId="{6467E461-8C37-493E-89EC-08EA24ECDE35}" type="presParOf" srcId="{813BCDA1-CF98-4C13-A06E-B70F035C7E48}" destId="{265612B5-F9A6-423B-85A4-9B5F6F2469AD}" srcOrd="0" destOrd="0" presId="urn:microsoft.com/office/officeart/2005/8/layout/hierarchy2"/>
    <dgm:cxn modelId="{D568F13A-43E0-4DC0-B583-143C987E21F9}" type="presParOf" srcId="{66965CC8-A365-4ECB-9AB1-DBC9802960BD}" destId="{8D42450F-4441-46CA-986D-EBCF8D21A5AB}" srcOrd="1" destOrd="0" presId="urn:microsoft.com/office/officeart/2005/8/layout/hierarchy2"/>
    <dgm:cxn modelId="{0DAC7B8D-19B2-47F5-BCEB-B59604E03791}" type="presParOf" srcId="{8D42450F-4441-46CA-986D-EBCF8D21A5AB}" destId="{7BA0797B-3EC9-4F7A-8A77-B1B6D7257AB4}" srcOrd="0" destOrd="0" presId="urn:microsoft.com/office/officeart/2005/8/layout/hierarchy2"/>
    <dgm:cxn modelId="{E7B1276D-38C7-4510-8248-6E76AF474CAA}" type="presParOf" srcId="{8D42450F-4441-46CA-986D-EBCF8D21A5AB}" destId="{DF4B8A56-8072-4F06-9D8E-6B5C3B5E6BF3}" srcOrd="1" destOrd="0" presId="urn:microsoft.com/office/officeart/2005/8/layout/hierarchy2"/>
    <dgm:cxn modelId="{85F9775F-5777-460B-9D5B-28EB774349CD}" type="presParOf" srcId="{DF4B8A56-8072-4F06-9D8E-6B5C3B5E6BF3}" destId="{192A9A96-27E9-4CE3-AA2E-318D765A3FD7}" srcOrd="0" destOrd="0" presId="urn:microsoft.com/office/officeart/2005/8/layout/hierarchy2"/>
    <dgm:cxn modelId="{C9F89336-492A-410B-9BED-3DBD5E9210FB}" type="presParOf" srcId="{192A9A96-27E9-4CE3-AA2E-318D765A3FD7}" destId="{5A6D18C3-BE72-40D4-AB9E-0719EA2DB723}" srcOrd="0" destOrd="0" presId="urn:microsoft.com/office/officeart/2005/8/layout/hierarchy2"/>
    <dgm:cxn modelId="{2276C096-3DC9-4A91-AA7E-9762A5E7CCE9}" type="presParOf" srcId="{DF4B8A56-8072-4F06-9D8E-6B5C3B5E6BF3}" destId="{B1B07F92-29AB-490F-AE8D-EEA5A4D2DDD1}" srcOrd="1" destOrd="0" presId="urn:microsoft.com/office/officeart/2005/8/layout/hierarchy2"/>
    <dgm:cxn modelId="{9C6CD1DE-00A9-40F5-889C-548A69C692FF}" type="presParOf" srcId="{B1B07F92-29AB-490F-AE8D-EEA5A4D2DDD1}" destId="{2C7E55F5-7968-4D86-91A4-E3B37FC26733}" srcOrd="0" destOrd="0" presId="urn:microsoft.com/office/officeart/2005/8/layout/hierarchy2"/>
    <dgm:cxn modelId="{141B847B-BB2F-4FE0-9F37-346C17BDFFC9}" type="presParOf" srcId="{B1B07F92-29AB-490F-AE8D-EEA5A4D2DDD1}" destId="{99F7A1B4-B491-4A0E-936F-C336C76C3F82}" srcOrd="1" destOrd="0" presId="urn:microsoft.com/office/officeart/2005/8/layout/hierarchy2"/>
    <dgm:cxn modelId="{0135B684-2B40-4AF7-9648-30A1A54F3C83}" type="presParOf" srcId="{DF4B8A56-8072-4F06-9D8E-6B5C3B5E6BF3}" destId="{35067F41-126C-446F-9D6E-A231F685304F}" srcOrd="2" destOrd="0" presId="urn:microsoft.com/office/officeart/2005/8/layout/hierarchy2"/>
    <dgm:cxn modelId="{5BE81785-C58A-4A25-A617-EDA2F6AEAC3C}" type="presParOf" srcId="{35067F41-126C-446F-9D6E-A231F685304F}" destId="{2A8197B7-BE25-451E-9F52-9F570F44B9B8}" srcOrd="0" destOrd="0" presId="urn:microsoft.com/office/officeart/2005/8/layout/hierarchy2"/>
    <dgm:cxn modelId="{3B8211D5-0A63-4391-B87D-4CCC821C53A4}" type="presParOf" srcId="{DF4B8A56-8072-4F06-9D8E-6B5C3B5E6BF3}" destId="{F1CD160E-FF20-434B-9935-8A7D336ABC21}" srcOrd="3" destOrd="0" presId="urn:microsoft.com/office/officeart/2005/8/layout/hierarchy2"/>
    <dgm:cxn modelId="{4DB00642-1192-4153-A1AC-41F2B5DED16C}" type="presParOf" srcId="{F1CD160E-FF20-434B-9935-8A7D336ABC21}" destId="{74244211-2063-404F-985E-8584BEBDF650}" srcOrd="0" destOrd="0" presId="urn:microsoft.com/office/officeart/2005/8/layout/hierarchy2"/>
    <dgm:cxn modelId="{402A7613-FE3B-4C03-894B-ACBF745169DD}" type="presParOf" srcId="{F1CD160E-FF20-434B-9935-8A7D336ABC21}" destId="{B3D2EE69-3154-42D6-B5AE-B91136A03F70}" srcOrd="1" destOrd="0" presId="urn:microsoft.com/office/officeart/2005/8/layout/hierarchy2"/>
    <dgm:cxn modelId="{AA9FA515-E4BB-4177-BDA5-8FDDA1AE2879}" type="presParOf" srcId="{565646CB-5CFF-4EC4-AEDD-3689C510D0EC}" destId="{90BD6FE7-8DDB-4976-95BB-9EDDD647D6A4}" srcOrd="2" destOrd="0" presId="urn:microsoft.com/office/officeart/2005/8/layout/hierarchy2"/>
    <dgm:cxn modelId="{567F90F0-BBCE-4A70-B5A3-48BAFFAF8EF2}" type="presParOf" srcId="{90BD6FE7-8DDB-4976-95BB-9EDDD647D6A4}" destId="{F1ECE05F-2D99-4375-97DD-D9E02A1A498A}" srcOrd="0" destOrd="0" presId="urn:microsoft.com/office/officeart/2005/8/layout/hierarchy2"/>
    <dgm:cxn modelId="{AFC7E3F7-87F7-4512-8EEC-C70DC251133B}" type="presParOf" srcId="{565646CB-5CFF-4EC4-AEDD-3689C510D0EC}" destId="{7614D01B-E114-491D-ABE6-6DF7210C7C16}" srcOrd="3" destOrd="0" presId="urn:microsoft.com/office/officeart/2005/8/layout/hierarchy2"/>
    <dgm:cxn modelId="{1EF56E63-DB65-4D69-9126-FE18EB6317C7}" type="presParOf" srcId="{7614D01B-E114-491D-ABE6-6DF7210C7C16}" destId="{0978046A-744E-49FB-933A-E9545FD5181D}" srcOrd="0" destOrd="0" presId="urn:microsoft.com/office/officeart/2005/8/layout/hierarchy2"/>
    <dgm:cxn modelId="{461B0FC8-F516-4772-8863-E5AB7B7B99FE}" type="presParOf" srcId="{7614D01B-E114-491D-ABE6-6DF7210C7C16}" destId="{926C730C-1F77-4F77-A590-C461023E1159}" srcOrd="1" destOrd="0" presId="urn:microsoft.com/office/officeart/2005/8/layout/hierarchy2"/>
    <dgm:cxn modelId="{91504E9B-617A-4976-AC57-1B787C184852}" type="presParOf" srcId="{926C730C-1F77-4F77-A590-C461023E1159}" destId="{3638D346-301B-4FAC-8362-85B480F3460F}" srcOrd="0" destOrd="0" presId="urn:microsoft.com/office/officeart/2005/8/layout/hierarchy2"/>
    <dgm:cxn modelId="{077E53F3-0666-4815-85E5-AB1819AB9B48}" type="presParOf" srcId="{3638D346-301B-4FAC-8362-85B480F3460F}" destId="{226CFED4-4891-45EF-AB24-3E2DB26C8211}" srcOrd="0" destOrd="0" presId="urn:microsoft.com/office/officeart/2005/8/layout/hierarchy2"/>
    <dgm:cxn modelId="{EEEC4C34-4CBD-4A93-A56D-3262E694AEAE}" type="presParOf" srcId="{926C730C-1F77-4F77-A590-C461023E1159}" destId="{E8572734-623A-462C-B875-5BCDF44882DB}" srcOrd="1" destOrd="0" presId="urn:microsoft.com/office/officeart/2005/8/layout/hierarchy2"/>
    <dgm:cxn modelId="{3A8F99BA-4ABD-4883-A2C5-FC87DD624E36}" type="presParOf" srcId="{E8572734-623A-462C-B875-5BCDF44882DB}" destId="{E1337AC1-FBEE-4E58-B9CA-A9D4FFC2CA68}" srcOrd="0" destOrd="0" presId="urn:microsoft.com/office/officeart/2005/8/layout/hierarchy2"/>
    <dgm:cxn modelId="{D78C1401-2297-4928-9478-AD6FD1351896}" type="presParOf" srcId="{E8572734-623A-462C-B875-5BCDF44882DB}" destId="{3C29FB46-F5D3-4761-8A51-C30FF69114A8}" srcOrd="1" destOrd="0" presId="urn:microsoft.com/office/officeart/2005/8/layout/hierarchy2"/>
    <dgm:cxn modelId="{69412430-D4C2-4FB8-8F4E-3C5A9CE3C4B4}" type="presParOf" srcId="{3C29FB46-F5D3-4761-8A51-C30FF69114A8}" destId="{8DCD7EF8-BC6D-4385-9BFD-E6588C851C34}" srcOrd="0" destOrd="0" presId="urn:microsoft.com/office/officeart/2005/8/layout/hierarchy2"/>
    <dgm:cxn modelId="{2A7D6429-2074-477D-BC3F-ADC7B23D359B}" type="presParOf" srcId="{8DCD7EF8-BC6D-4385-9BFD-E6588C851C34}" destId="{880B7AA7-7836-42A4-B973-11A181A1276B}" srcOrd="0" destOrd="0" presId="urn:microsoft.com/office/officeart/2005/8/layout/hierarchy2"/>
    <dgm:cxn modelId="{69A71DC7-85E6-4FD8-B340-D253E85DDAFB}" type="presParOf" srcId="{3C29FB46-F5D3-4761-8A51-C30FF69114A8}" destId="{BD8F84E5-F5B4-4132-8A64-6F62F239EE00}" srcOrd="1" destOrd="0" presId="urn:microsoft.com/office/officeart/2005/8/layout/hierarchy2"/>
    <dgm:cxn modelId="{A6037001-6239-4A85-AB98-A6BCDA50A0D6}" type="presParOf" srcId="{BD8F84E5-F5B4-4132-8A64-6F62F239EE00}" destId="{FCB373EA-9AEA-42E4-9DB7-06A554774B3F}" srcOrd="0" destOrd="0" presId="urn:microsoft.com/office/officeart/2005/8/layout/hierarchy2"/>
    <dgm:cxn modelId="{2DE15ABF-9C47-42FF-AA52-DA5B44B6C16A}" type="presParOf" srcId="{BD8F84E5-F5B4-4132-8A64-6F62F239EE00}" destId="{EB5B6141-220D-4EA7-9AED-DEFD567E955B}" srcOrd="1" destOrd="0" presId="urn:microsoft.com/office/officeart/2005/8/layout/hierarchy2"/>
    <dgm:cxn modelId="{8E138E4B-0A47-40E6-BF74-6234D3A711DE}" type="presParOf" srcId="{3C29FB46-F5D3-4761-8A51-C30FF69114A8}" destId="{55D1D06E-C8D1-4146-A4AE-B01D4602BD02}" srcOrd="2" destOrd="0" presId="urn:microsoft.com/office/officeart/2005/8/layout/hierarchy2"/>
    <dgm:cxn modelId="{58EA3D63-5DA0-47A8-AF9F-A10A171DAC68}" type="presParOf" srcId="{55D1D06E-C8D1-4146-A4AE-B01D4602BD02}" destId="{97D1E34B-BBD1-4BBA-AD0D-C869734D3504}" srcOrd="0" destOrd="0" presId="urn:microsoft.com/office/officeart/2005/8/layout/hierarchy2"/>
    <dgm:cxn modelId="{FB07CF3B-4238-421B-BFF2-EADBBB536301}" type="presParOf" srcId="{3C29FB46-F5D3-4761-8A51-C30FF69114A8}" destId="{A42697A6-96BB-4D59-9B38-B586402B0251}" srcOrd="3" destOrd="0" presId="urn:microsoft.com/office/officeart/2005/8/layout/hierarchy2"/>
    <dgm:cxn modelId="{30E18DFF-0D14-4881-BF82-50D08FD61418}" type="presParOf" srcId="{A42697A6-96BB-4D59-9B38-B586402B0251}" destId="{5E9D0AED-015E-4A5D-8D02-24DFCD94C234}" srcOrd="0" destOrd="0" presId="urn:microsoft.com/office/officeart/2005/8/layout/hierarchy2"/>
    <dgm:cxn modelId="{D331DC46-7A87-4E87-86A7-A6FA5A1330FC}" type="presParOf" srcId="{A42697A6-96BB-4D59-9B38-B586402B0251}" destId="{425A6EB0-A867-4629-9C76-8401C4026725}" srcOrd="1" destOrd="0" presId="urn:microsoft.com/office/officeart/2005/8/layout/hierarchy2"/>
    <dgm:cxn modelId="{57D39329-5929-4F95-9E8C-67A7B7692369}" type="presParOf" srcId="{565646CB-5CFF-4EC4-AEDD-3689C510D0EC}" destId="{8C166497-12D6-4C49-B752-EF84998D5433}" srcOrd="4" destOrd="0" presId="urn:microsoft.com/office/officeart/2005/8/layout/hierarchy2"/>
    <dgm:cxn modelId="{BB8A3B47-7464-47FD-857C-7418CF9559AE}" type="presParOf" srcId="{8C166497-12D6-4C49-B752-EF84998D5433}" destId="{4B841F2B-404F-4433-8B4B-075952168112}" srcOrd="0" destOrd="0" presId="urn:microsoft.com/office/officeart/2005/8/layout/hierarchy2"/>
    <dgm:cxn modelId="{FDBFD6EA-5C34-4A4B-BCFC-9C15F907E47D}" type="presParOf" srcId="{565646CB-5CFF-4EC4-AEDD-3689C510D0EC}" destId="{786AE269-F28C-4796-B47F-63223FEBB7D5}" srcOrd="5" destOrd="0" presId="urn:microsoft.com/office/officeart/2005/8/layout/hierarchy2"/>
    <dgm:cxn modelId="{89D7686F-0F37-4DB3-8A20-6E809B84A010}" type="presParOf" srcId="{786AE269-F28C-4796-B47F-63223FEBB7D5}" destId="{D181EDDE-AE1F-44CC-A25A-DC1775F91D14}" srcOrd="0" destOrd="0" presId="urn:microsoft.com/office/officeart/2005/8/layout/hierarchy2"/>
    <dgm:cxn modelId="{89BA7782-5DBA-4F54-A5BA-912616220501}" type="presParOf" srcId="{786AE269-F28C-4796-B47F-63223FEBB7D5}" destId="{FD7A1EFA-193F-40A1-B992-FB013AF7CB0B}" srcOrd="1" destOrd="0" presId="urn:microsoft.com/office/officeart/2005/8/layout/hierarchy2"/>
    <dgm:cxn modelId="{ABC06822-29B4-4A22-850E-1D82C8F80917}" type="presParOf" srcId="{FD7A1EFA-193F-40A1-B992-FB013AF7CB0B}" destId="{D74D3BD8-5E2B-4986-88D8-C9E09661FE70}" srcOrd="0" destOrd="0" presId="urn:microsoft.com/office/officeart/2005/8/layout/hierarchy2"/>
    <dgm:cxn modelId="{518724E0-3BF7-4A3E-B0FF-B5D5133C8094}" type="presParOf" srcId="{D74D3BD8-5E2B-4986-88D8-C9E09661FE70}" destId="{A249FDFE-335A-46F3-87C8-DC9E0771CD9B}" srcOrd="0" destOrd="0" presId="urn:microsoft.com/office/officeart/2005/8/layout/hierarchy2"/>
    <dgm:cxn modelId="{D6C656EE-435F-4E87-90FD-9C4FCE1B357C}" type="presParOf" srcId="{FD7A1EFA-193F-40A1-B992-FB013AF7CB0B}" destId="{5821E554-6171-4E1A-A6E8-F71D6DE82B04}" srcOrd="1" destOrd="0" presId="urn:microsoft.com/office/officeart/2005/8/layout/hierarchy2"/>
    <dgm:cxn modelId="{B8E43E2E-DBF8-46EC-AE55-8F98E5CEC64F}" type="presParOf" srcId="{5821E554-6171-4E1A-A6E8-F71D6DE82B04}" destId="{92676566-CD7A-46A8-B3BC-CC1809767156}" srcOrd="0" destOrd="0" presId="urn:microsoft.com/office/officeart/2005/8/layout/hierarchy2"/>
    <dgm:cxn modelId="{62EA3C0D-07A9-402A-8044-08169E77C7D2}" type="presParOf" srcId="{5821E554-6171-4E1A-A6E8-F71D6DE82B04}" destId="{4C76FF60-D15B-4298-9D77-CC927C1FB162}" srcOrd="1" destOrd="0" presId="urn:microsoft.com/office/officeart/2005/8/layout/hierarchy2"/>
    <dgm:cxn modelId="{2FAB1720-4CE9-4CB8-9AC2-E393775A82B3}" type="presParOf" srcId="{4C76FF60-D15B-4298-9D77-CC927C1FB162}" destId="{A3E8FB99-82E7-4249-83A2-7A7018AC339A}" srcOrd="0" destOrd="0" presId="urn:microsoft.com/office/officeart/2005/8/layout/hierarchy2"/>
    <dgm:cxn modelId="{F493BA6D-0439-4FD3-A35C-84BF28F8CE3D}" type="presParOf" srcId="{A3E8FB99-82E7-4249-83A2-7A7018AC339A}" destId="{F16F4EC6-E85A-419B-B063-187C40480B2E}" srcOrd="0" destOrd="0" presId="urn:microsoft.com/office/officeart/2005/8/layout/hierarchy2"/>
    <dgm:cxn modelId="{08D52152-81E2-40E3-A45A-FBC78D1960D2}" type="presParOf" srcId="{4C76FF60-D15B-4298-9D77-CC927C1FB162}" destId="{3E4CA32F-936A-4ABD-8E88-2AA1229EDA69}" srcOrd="1" destOrd="0" presId="urn:microsoft.com/office/officeart/2005/8/layout/hierarchy2"/>
    <dgm:cxn modelId="{C85970AE-72C8-44D5-8281-193080D749EE}" type="presParOf" srcId="{3E4CA32F-936A-4ABD-8E88-2AA1229EDA69}" destId="{65399986-21FF-43A3-ABBA-AFE1BDE1CD3D}" srcOrd="0" destOrd="0" presId="urn:microsoft.com/office/officeart/2005/8/layout/hierarchy2"/>
    <dgm:cxn modelId="{B6D2EB5E-20BF-404B-8002-4845EA0D7497}" type="presParOf" srcId="{3E4CA32F-936A-4ABD-8E88-2AA1229EDA69}" destId="{179DEA38-A524-4640-BDCE-E2E85AAC94D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3630E8-5DD5-4DD7-B799-EBAC2A75CBCF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3E0FBAE5-E15C-48D3-8B21-8E9AF8B82DBC}">
      <dgm:prSet phldrT="[ข้อความ]" custT="1"/>
      <dgm:spPr>
        <a:solidFill>
          <a:srgbClr val="FF0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3200" b="1" dirty="0" smtClean="0">
              <a:latin typeface="Angsana New" pitchFamily="18" charset="-34"/>
              <a:cs typeface="Angsana New" pitchFamily="18" charset="-34"/>
            </a:rPr>
            <a:t>ธรรมะ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3200" b="1" dirty="0" err="1" smtClean="0">
              <a:latin typeface="Angsana New" pitchFamily="18" charset="-34"/>
              <a:cs typeface="Angsana New" pitchFamily="18" charset="-34"/>
            </a:rPr>
            <a:t>น.ธ</a:t>
          </a:r>
          <a:r>
            <a:rPr lang="th-TH" sz="3200" b="1" dirty="0" smtClean="0">
              <a:latin typeface="Angsana New" pitchFamily="18" charset="-34"/>
              <a:cs typeface="Angsana New" pitchFamily="18" charset="-34"/>
            </a:rPr>
            <a:t>.ตรี</a:t>
          </a:r>
          <a:endParaRPr lang="th-TH" sz="3200" b="1" dirty="0">
            <a:latin typeface="Angsana New" pitchFamily="18" charset="-34"/>
            <a:cs typeface="Angsana New" pitchFamily="18" charset="-34"/>
          </a:endParaRPr>
        </a:p>
      </dgm:t>
    </dgm:pt>
    <dgm:pt modelId="{CB2115F2-7C10-408E-A634-A627289EA48A}" type="parTrans" cxnId="{30AD2092-FC92-4042-B44B-031BBDBA64A9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98345309-AE8D-4455-BB53-AA4B9DA8645E}" type="sibTrans" cxnId="{30AD2092-FC92-4042-B44B-031BBDBA64A9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5BB8DDE9-5603-41B4-9FAE-937575F066A1}">
      <dgm:prSet phldrT="[ข้อความ]" custT="1"/>
      <dgm:spPr/>
      <dgm:t>
        <a:bodyPr/>
        <a:lstStyle/>
        <a:p>
          <a:r>
            <a:rPr lang="th-TH" sz="2400" dirty="0" smtClean="0">
              <a:latin typeface="Angsana New" pitchFamily="18" charset="-34"/>
              <a:cs typeface="Angsana New" pitchFamily="18" charset="-34"/>
            </a:rPr>
            <a:t>หมวด ๓ (ติกะ)</a:t>
          </a:r>
          <a:endParaRPr lang="th-TH" sz="2400" dirty="0">
            <a:latin typeface="Angsana New" pitchFamily="18" charset="-34"/>
            <a:cs typeface="Angsana New" pitchFamily="18" charset="-34"/>
          </a:endParaRPr>
        </a:p>
      </dgm:t>
    </dgm:pt>
    <dgm:pt modelId="{BE4F8B4A-8B06-421F-8EC6-3AB83E2EA612}" type="parTrans" cxnId="{BC516616-0A8C-4C1A-85E3-999D6FD55257}">
      <dgm:prSet custT="1"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87B779E7-1338-4C2A-A01E-3A85E54906EA}" type="sibTrans" cxnId="{BC516616-0A8C-4C1A-85E3-999D6FD55257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158B1359-1590-46B7-9D13-F30F1A8A2F68}">
      <dgm:prSet phldrT="[ข้อความ]" custT="1"/>
      <dgm:spPr/>
      <dgm:t>
        <a:bodyPr/>
        <a:lstStyle/>
        <a:p>
          <a:r>
            <a:rPr lang="th-TH" sz="2400" dirty="0" smtClean="0">
              <a:latin typeface="Angsana New" pitchFamily="18" charset="-34"/>
              <a:cs typeface="Angsana New" pitchFamily="18" charset="-34"/>
            </a:rPr>
            <a:t>หมวด ๔ (</a:t>
          </a:r>
          <a:r>
            <a:rPr lang="th-TH" sz="2400" dirty="0" err="1" smtClean="0">
              <a:latin typeface="Angsana New" pitchFamily="18" charset="-34"/>
              <a:cs typeface="Angsana New" pitchFamily="18" charset="-34"/>
            </a:rPr>
            <a:t>จตุก</a:t>
          </a:r>
          <a:r>
            <a:rPr lang="th-TH" sz="2400" dirty="0" smtClean="0">
              <a:latin typeface="Angsana New" pitchFamily="18" charset="-34"/>
              <a:cs typeface="Angsana New" pitchFamily="18" charset="-34"/>
            </a:rPr>
            <a:t>กะ)</a:t>
          </a:r>
          <a:endParaRPr lang="th-TH" sz="2400" dirty="0">
            <a:latin typeface="Angsana New" pitchFamily="18" charset="-34"/>
            <a:cs typeface="Angsana New" pitchFamily="18" charset="-34"/>
          </a:endParaRPr>
        </a:p>
      </dgm:t>
    </dgm:pt>
    <dgm:pt modelId="{7DD73874-428C-48C4-90D3-1E1E87CF3E07}" type="parTrans" cxnId="{21AB2A6A-97B2-4B13-8029-ED238D50BC3F}">
      <dgm:prSet custT="1"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15EAF750-136B-4029-B3FF-6CBDA6441B14}" type="sibTrans" cxnId="{21AB2A6A-97B2-4B13-8029-ED238D50BC3F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C6413FDC-FB15-473E-8512-8A1778763B92}">
      <dgm:prSet phldrT="[ข้อความ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th-TH" sz="2800" b="1" dirty="0" smtClean="0">
              <a:latin typeface="Angsana New" pitchFamily="18" charset="-34"/>
              <a:cs typeface="Angsana New" pitchFamily="18" charset="-34"/>
            </a:rPr>
            <a:t>ธรรมะทั่วไป</a:t>
          </a:r>
          <a:endParaRPr lang="th-TH" sz="2800" b="1" dirty="0">
            <a:latin typeface="Angsana New" pitchFamily="18" charset="-34"/>
            <a:cs typeface="Angsana New" pitchFamily="18" charset="-34"/>
          </a:endParaRPr>
        </a:p>
      </dgm:t>
    </dgm:pt>
    <dgm:pt modelId="{1D10DC29-2C2C-44AB-A0D6-080A5A0CF8C7}" type="parTrans" cxnId="{2B983FA8-93D0-4B45-84E3-36F4F0C5640E}">
      <dgm:prSet custT="1"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83A0B44C-D6E8-4E79-93DD-371C588E9DF0}" type="sibTrans" cxnId="{2B983FA8-93D0-4B45-84E3-36F4F0C5640E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26892ADE-1A46-4472-9005-846CED0A1E97}">
      <dgm:prSet phldrT="[ข้อความ]" custT="1"/>
      <dgm:spPr/>
      <dgm:t>
        <a:bodyPr/>
        <a:lstStyle/>
        <a:p>
          <a:r>
            <a:rPr lang="th-TH" sz="2400" dirty="0" smtClean="0">
              <a:latin typeface="Angsana New" pitchFamily="18" charset="-34"/>
              <a:cs typeface="Angsana New" pitchFamily="18" charset="-34"/>
            </a:rPr>
            <a:t>หมวด ๒ (ทุกกะ)</a:t>
          </a:r>
          <a:endParaRPr lang="th-TH" sz="2400" dirty="0">
            <a:latin typeface="Angsana New" pitchFamily="18" charset="-34"/>
            <a:cs typeface="Angsana New" pitchFamily="18" charset="-34"/>
          </a:endParaRPr>
        </a:p>
      </dgm:t>
    </dgm:pt>
    <dgm:pt modelId="{40EE9AA8-AD9B-434F-8D5A-1C13E42D518F}" type="parTrans" cxnId="{6E8E3734-708A-42E4-A25F-05DEE3A38210}">
      <dgm:prSet custT="1"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43432BF8-B2FE-433A-A61C-F43E9B6A2962}" type="sibTrans" cxnId="{6E8E3734-708A-42E4-A25F-05DEE3A38210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6D477370-EE91-48D9-80FD-10364DF01398}">
      <dgm:prSet phldrT="[ข้อความ]" custT="1"/>
      <dgm:spPr/>
      <dgm:t>
        <a:bodyPr/>
        <a:lstStyle/>
        <a:p>
          <a:r>
            <a:rPr lang="th-TH" sz="2400" dirty="0" smtClean="0">
              <a:latin typeface="Angsana New" pitchFamily="18" charset="-34"/>
              <a:cs typeface="Angsana New" pitchFamily="18" charset="-34"/>
            </a:rPr>
            <a:t>หมวด ๕ (</a:t>
          </a:r>
          <a:r>
            <a:rPr lang="th-TH" sz="2400" dirty="0" err="1" smtClean="0">
              <a:latin typeface="Angsana New" pitchFamily="18" charset="-34"/>
              <a:cs typeface="Angsana New" pitchFamily="18" charset="-34"/>
            </a:rPr>
            <a:t>ปัญจ</a:t>
          </a:r>
          <a:r>
            <a:rPr lang="th-TH" sz="2400" dirty="0" smtClean="0">
              <a:latin typeface="Angsana New" pitchFamily="18" charset="-34"/>
              <a:cs typeface="Angsana New" pitchFamily="18" charset="-34"/>
            </a:rPr>
            <a:t>กะ)</a:t>
          </a:r>
          <a:endParaRPr lang="th-TH" sz="2400" dirty="0">
            <a:latin typeface="Angsana New" pitchFamily="18" charset="-34"/>
            <a:cs typeface="Angsana New" pitchFamily="18" charset="-34"/>
          </a:endParaRPr>
        </a:p>
      </dgm:t>
    </dgm:pt>
    <dgm:pt modelId="{09A1E3CB-E8DD-45F3-88C8-D78B681EBC91}" type="parTrans" cxnId="{7315308D-CD7F-4D0B-B457-E8D252DAF654}">
      <dgm:prSet custT="1"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7C21C6B8-1244-49DE-91C7-C36FCA33C03C}" type="sibTrans" cxnId="{7315308D-CD7F-4D0B-B457-E8D252DAF654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45AD2947-6DB3-4579-913D-DA0F92A9DF97}">
      <dgm:prSet phldrT="[ข้อความ]" custT="1"/>
      <dgm:spPr/>
      <dgm:t>
        <a:bodyPr/>
        <a:lstStyle/>
        <a:p>
          <a:r>
            <a:rPr lang="th-TH" sz="2400" dirty="0" smtClean="0">
              <a:latin typeface="Angsana New" pitchFamily="18" charset="-34"/>
              <a:cs typeface="Angsana New" pitchFamily="18" charset="-34"/>
            </a:rPr>
            <a:t>หมวด ๖ (ฉักกะ)</a:t>
          </a:r>
          <a:endParaRPr lang="th-TH" sz="2400" dirty="0">
            <a:latin typeface="Angsana New" pitchFamily="18" charset="-34"/>
            <a:cs typeface="Angsana New" pitchFamily="18" charset="-34"/>
          </a:endParaRPr>
        </a:p>
      </dgm:t>
    </dgm:pt>
    <dgm:pt modelId="{0C93A58B-8692-4849-A231-DE0787D7B08B}" type="parTrans" cxnId="{DBC1A978-49BC-4BD0-A479-078B762FA4D1}">
      <dgm:prSet custT="1"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48F660D8-96EC-4A86-AEE7-7F786956EC2F}" type="sibTrans" cxnId="{DBC1A978-49BC-4BD0-A479-078B762FA4D1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F75B462D-6D81-4BD8-82B6-33BE71AFB881}">
      <dgm:prSet phldrT="[ข้อความ]" custT="1"/>
      <dgm:spPr/>
      <dgm:t>
        <a:bodyPr/>
        <a:lstStyle/>
        <a:p>
          <a:r>
            <a:rPr lang="th-TH" sz="2400" dirty="0" smtClean="0">
              <a:latin typeface="Angsana New" pitchFamily="18" charset="-34"/>
              <a:cs typeface="Angsana New" pitchFamily="18" charset="-34"/>
            </a:rPr>
            <a:t>หมวด ๗ (</a:t>
          </a:r>
          <a:r>
            <a:rPr lang="th-TH" sz="2400" dirty="0" err="1" smtClean="0">
              <a:latin typeface="Angsana New" pitchFamily="18" charset="-34"/>
              <a:cs typeface="Angsana New" pitchFamily="18" charset="-34"/>
            </a:rPr>
            <a:t>สัตต</a:t>
          </a:r>
          <a:r>
            <a:rPr lang="th-TH" sz="2400" dirty="0" smtClean="0">
              <a:latin typeface="Angsana New" pitchFamily="18" charset="-34"/>
              <a:cs typeface="Angsana New" pitchFamily="18" charset="-34"/>
            </a:rPr>
            <a:t>กะ)</a:t>
          </a:r>
          <a:endParaRPr lang="th-TH" sz="2400" dirty="0">
            <a:latin typeface="Angsana New" pitchFamily="18" charset="-34"/>
            <a:cs typeface="Angsana New" pitchFamily="18" charset="-34"/>
          </a:endParaRPr>
        </a:p>
      </dgm:t>
    </dgm:pt>
    <dgm:pt modelId="{2EE944CE-16E2-46F5-9CAD-4536FC6FBA39}" type="parTrans" cxnId="{AD1F242B-98FA-456E-838A-5227CE778A5F}">
      <dgm:prSet custT="1"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737E2159-EC39-454B-88CB-F5FD004B0E9D}" type="sibTrans" cxnId="{AD1F242B-98FA-456E-838A-5227CE778A5F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85B66481-8ADC-4EA6-B280-28F7886C0336}">
      <dgm:prSet phldrT="[ข้อความ]" custT="1"/>
      <dgm:spPr/>
      <dgm:t>
        <a:bodyPr/>
        <a:lstStyle/>
        <a:p>
          <a:r>
            <a:rPr lang="th-TH" sz="2400" dirty="0" smtClean="0">
              <a:latin typeface="Angsana New" pitchFamily="18" charset="-34"/>
              <a:cs typeface="Angsana New" pitchFamily="18" charset="-34"/>
            </a:rPr>
            <a:t>หมวด ๘ (</a:t>
          </a:r>
          <a:r>
            <a:rPr lang="th-TH" sz="2400" dirty="0" err="1" smtClean="0">
              <a:latin typeface="Angsana New" pitchFamily="18" charset="-34"/>
              <a:cs typeface="Angsana New" pitchFamily="18" charset="-34"/>
            </a:rPr>
            <a:t>อัฏฐ</a:t>
          </a:r>
          <a:r>
            <a:rPr lang="th-TH" sz="2400" dirty="0" smtClean="0">
              <a:latin typeface="Angsana New" pitchFamily="18" charset="-34"/>
              <a:cs typeface="Angsana New" pitchFamily="18" charset="-34"/>
            </a:rPr>
            <a:t>กะ)</a:t>
          </a:r>
          <a:endParaRPr lang="th-TH" sz="2400" dirty="0">
            <a:latin typeface="Angsana New" pitchFamily="18" charset="-34"/>
            <a:cs typeface="Angsana New" pitchFamily="18" charset="-34"/>
          </a:endParaRPr>
        </a:p>
      </dgm:t>
    </dgm:pt>
    <dgm:pt modelId="{206A2FBC-9B2A-453C-8BDF-9203676FBFA0}" type="parTrans" cxnId="{7039FDE7-91DB-43A1-BBD0-F13B737AB1DD}">
      <dgm:prSet custT="1"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9C083FDD-381A-4DCE-A553-8BC6DF120A30}" type="sibTrans" cxnId="{7039FDE7-91DB-43A1-BBD0-F13B737AB1DD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A80AE25A-0ED3-4FEE-B158-03DD1EB910D1}">
      <dgm:prSet phldrT="[ข้อความ]" custT="1"/>
      <dgm:spPr/>
      <dgm:t>
        <a:bodyPr/>
        <a:lstStyle/>
        <a:p>
          <a:r>
            <a:rPr lang="th-TH" sz="2400" dirty="0" smtClean="0">
              <a:latin typeface="Angsana New" pitchFamily="18" charset="-34"/>
              <a:cs typeface="Angsana New" pitchFamily="18" charset="-34"/>
            </a:rPr>
            <a:t>หมวด ๑๐ (</a:t>
          </a:r>
          <a:r>
            <a:rPr lang="th-TH" sz="2400" dirty="0" err="1" smtClean="0">
              <a:latin typeface="Angsana New" pitchFamily="18" charset="-34"/>
              <a:cs typeface="Angsana New" pitchFamily="18" charset="-34"/>
            </a:rPr>
            <a:t>ทส</a:t>
          </a:r>
          <a:r>
            <a:rPr lang="th-TH" sz="2400" dirty="0" smtClean="0">
              <a:latin typeface="Angsana New" pitchFamily="18" charset="-34"/>
              <a:cs typeface="Angsana New" pitchFamily="18" charset="-34"/>
            </a:rPr>
            <a:t>กะ)</a:t>
          </a:r>
          <a:endParaRPr lang="th-TH" sz="2400" dirty="0">
            <a:latin typeface="Angsana New" pitchFamily="18" charset="-34"/>
            <a:cs typeface="Angsana New" pitchFamily="18" charset="-34"/>
          </a:endParaRPr>
        </a:p>
      </dgm:t>
    </dgm:pt>
    <dgm:pt modelId="{ED21EBA4-92D2-4C6C-B6E6-60FE3018D214}" type="parTrans" cxnId="{3750697C-97B0-40F5-9222-1C9ADDF9C171}">
      <dgm:prSet custT="1"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E98D887A-70A1-42B1-867F-1C893D1B19DA}" type="sibTrans" cxnId="{3750697C-97B0-40F5-9222-1C9ADDF9C171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E4A8FFF7-A365-4B11-94D3-3446FEA4D73D}">
      <dgm:prSet phldrT="[ข้อความ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th-TH" sz="2800" b="1" dirty="0" err="1" smtClean="0">
              <a:latin typeface="Angsana New" pitchFamily="18" charset="-34"/>
              <a:cs typeface="Angsana New" pitchFamily="18" charset="-34"/>
            </a:rPr>
            <a:t>คิหิ</a:t>
          </a:r>
          <a:r>
            <a:rPr lang="th-TH" sz="2800" b="1" dirty="0" smtClean="0">
              <a:latin typeface="Angsana New" pitchFamily="18" charset="-34"/>
              <a:cs typeface="Angsana New" pitchFamily="18" charset="-34"/>
            </a:rPr>
            <a:t>ปฏิบัติ</a:t>
          </a:r>
          <a:endParaRPr lang="th-TH" sz="2800" b="1" dirty="0">
            <a:latin typeface="Angsana New" pitchFamily="18" charset="-34"/>
            <a:cs typeface="Angsana New" pitchFamily="18" charset="-34"/>
          </a:endParaRPr>
        </a:p>
      </dgm:t>
    </dgm:pt>
    <dgm:pt modelId="{94E6AA78-411E-4F83-B604-33C6B8B686D7}" type="parTrans" cxnId="{2E925B78-06AA-4841-860E-C917D58952D3}">
      <dgm:prSet custT="1"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4A4FDA6B-3A45-4360-B89E-367674D06FBB}" type="sibTrans" cxnId="{2E925B78-06AA-4841-860E-C917D58952D3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5747CF33-3F8B-403F-A2F9-C150578BD52A}">
      <dgm:prSet phldrT="[ข้อความ]" custT="1"/>
      <dgm:spPr>
        <a:solidFill>
          <a:srgbClr val="FFFF00"/>
        </a:solidFill>
      </dgm:spPr>
      <dgm:t>
        <a:bodyPr/>
        <a:lstStyle/>
        <a:p>
          <a:r>
            <a:rPr lang="th-TH" sz="24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หมวด ๔ (</a:t>
          </a:r>
          <a:r>
            <a:rPr lang="th-TH" sz="2400" dirty="0" err="1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จตุก</a:t>
          </a:r>
          <a:r>
            <a:rPr lang="th-TH" sz="24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กะ)</a:t>
          </a:r>
          <a:endParaRPr lang="th-TH" sz="24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3DD65412-30C6-4E16-8BF3-2611EF4EF20B}" type="parTrans" cxnId="{FA95F072-4A05-485C-A8CC-72EED32129AC}">
      <dgm:prSet custT="1"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C61B1669-83EE-4614-BB39-AD82B1BA4356}" type="sibTrans" cxnId="{FA95F072-4A05-485C-A8CC-72EED32129AC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0005D47A-414F-4B96-9655-2B4D1E28FE69}">
      <dgm:prSet phldrT="[ข้อความ]" custT="1"/>
      <dgm:spPr>
        <a:solidFill>
          <a:srgbClr val="FFFF00"/>
        </a:solidFill>
      </dgm:spPr>
      <dgm:t>
        <a:bodyPr/>
        <a:lstStyle/>
        <a:p>
          <a:r>
            <a:rPr lang="th-TH" sz="24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หมวด ๕ (</a:t>
          </a:r>
          <a:r>
            <a:rPr lang="th-TH" sz="2400" dirty="0" err="1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ปัญจ</a:t>
          </a:r>
          <a:r>
            <a:rPr lang="th-TH" sz="24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กะ)</a:t>
          </a:r>
          <a:endParaRPr lang="th-TH" sz="24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53CFB741-738E-4603-873E-C5F2C354F2AE}" type="parTrans" cxnId="{0EAFE761-A7C9-406B-B10E-7FB70E1C66D8}">
      <dgm:prSet custT="1"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0C165B0F-9581-4615-BEFC-226DD478465C}" type="sibTrans" cxnId="{0EAFE761-A7C9-406B-B10E-7FB70E1C66D8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F5DC4B50-559F-451A-B3D0-0128882F1D15}">
      <dgm:prSet phldrT="[ข้อความ]" custT="1"/>
      <dgm:spPr>
        <a:solidFill>
          <a:srgbClr val="FFFF00"/>
        </a:solidFill>
      </dgm:spPr>
      <dgm:t>
        <a:bodyPr/>
        <a:lstStyle/>
        <a:p>
          <a:r>
            <a:rPr lang="th-TH" sz="240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หมวด </a:t>
          </a:r>
          <a:r>
            <a:rPr lang="th-TH" sz="24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๖ (ฉักกะ)</a:t>
          </a:r>
          <a:endParaRPr lang="th-TH" sz="24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16E9AC35-3A30-4C8C-8E80-EB9ACB49645C}" type="parTrans" cxnId="{9701D6DA-B0D8-478C-894A-09D60A757C7C}">
      <dgm:prSet custT="1"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923E4825-917C-4E85-AA38-37068F9D1849}" type="sibTrans" cxnId="{9701D6DA-B0D8-478C-894A-09D60A757C7C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469CC551-F9B7-4CD1-ADC3-419FC09B4A3D}" type="pres">
      <dgm:prSet presAssocID="{443630E8-5DD5-4DD7-B799-EBAC2A75CBC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DF131A7-97F4-4535-B5DE-C1301C8279F9}" type="pres">
      <dgm:prSet presAssocID="{3E0FBAE5-E15C-48D3-8B21-8E9AF8B82DBC}" presName="root1" presStyleCnt="0"/>
      <dgm:spPr/>
    </dgm:pt>
    <dgm:pt modelId="{0AFD81A0-5F0F-4D2D-9026-6EAB5D77857A}" type="pres">
      <dgm:prSet presAssocID="{3E0FBAE5-E15C-48D3-8B21-8E9AF8B82DBC}" presName="LevelOneTextNode" presStyleLbl="node0" presStyleIdx="0" presStyleCnt="1" custScaleX="157519" custScaleY="25208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5BA1331C-BBB6-4E59-8FBF-6E79A0EB77CE}" type="pres">
      <dgm:prSet presAssocID="{3E0FBAE5-E15C-48D3-8B21-8E9AF8B82DBC}" presName="level2hierChild" presStyleCnt="0"/>
      <dgm:spPr/>
    </dgm:pt>
    <dgm:pt modelId="{FFB6DB2C-3E03-44C8-884E-B31A4A1EFD3F}" type="pres">
      <dgm:prSet presAssocID="{1D10DC29-2C2C-44AB-A0D6-080A5A0CF8C7}" presName="conn2-1" presStyleLbl="parChTrans1D2" presStyleIdx="0" presStyleCnt="2"/>
      <dgm:spPr/>
      <dgm:t>
        <a:bodyPr/>
        <a:lstStyle/>
        <a:p>
          <a:endParaRPr lang="th-TH"/>
        </a:p>
      </dgm:t>
    </dgm:pt>
    <dgm:pt modelId="{0E0E5BB8-92D6-46A2-AE26-0510AB7D3089}" type="pres">
      <dgm:prSet presAssocID="{1D10DC29-2C2C-44AB-A0D6-080A5A0CF8C7}" presName="connTx" presStyleLbl="parChTrans1D2" presStyleIdx="0" presStyleCnt="2"/>
      <dgm:spPr/>
      <dgm:t>
        <a:bodyPr/>
        <a:lstStyle/>
        <a:p>
          <a:endParaRPr lang="th-TH"/>
        </a:p>
      </dgm:t>
    </dgm:pt>
    <dgm:pt modelId="{095DD48F-BDB4-4E5E-A563-81236C249B66}" type="pres">
      <dgm:prSet presAssocID="{C6413FDC-FB15-473E-8512-8A1778763B92}" presName="root2" presStyleCnt="0"/>
      <dgm:spPr/>
    </dgm:pt>
    <dgm:pt modelId="{A2AAD2D7-6D12-4289-91A7-937A5A73B479}" type="pres">
      <dgm:prSet presAssocID="{C6413FDC-FB15-473E-8512-8A1778763B92}" presName="LevelTwoTextNode" presStyleLbl="node2" presStyleIdx="0" presStyleCnt="2" custScaleX="13878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13CC5729-7D65-4C5D-A28E-46E99DD860EC}" type="pres">
      <dgm:prSet presAssocID="{C6413FDC-FB15-473E-8512-8A1778763B92}" presName="level3hierChild" presStyleCnt="0"/>
      <dgm:spPr/>
    </dgm:pt>
    <dgm:pt modelId="{41C7DC4C-AF67-405E-B18D-1F647152A537}" type="pres">
      <dgm:prSet presAssocID="{40EE9AA8-AD9B-434F-8D5A-1C13E42D518F}" presName="conn2-1" presStyleLbl="parChTrans1D3" presStyleIdx="0" presStyleCnt="11"/>
      <dgm:spPr/>
      <dgm:t>
        <a:bodyPr/>
        <a:lstStyle/>
        <a:p>
          <a:endParaRPr lang="th-TH"/>
        </a:p>
      </dgm:t>
    </dgm:pt>
    <dgm:pt modelId="{5F9ACD59-B9BD-477C-B60D-0584A8EAFD61}" type="pres">
      <dgm:prSet presAssocID="{40EE9AA8-AD9B-434F-8D5A-1C13E42D518F}" presName="connTx" presStyleLbl="parChTrans1D3" presStyleIdx="0" presStyleCnt="11"/>
      <dgm:spPr/>
      <dgm:t>
        <a:bodyPr/>
        <a:lstStyle/>
        <a:p>
          <a:endParaRPr lang="th-TH"/>
        </a:p>
      </dgm:t>
    </dgm:pt>
    <dgm:pt modelId="{FF55468E-8C44-4F26-805F-AEF2C036B54F}" type="pres">
      <dgm:prSet presAssocID="{26892ADE-1A46-4472-9005-846CED0A1E97}" presName="root2" presStyleCnt="0"/>
      <dgm:spPr/>
    </dgm:pt>
    <dgm:pt modelId="{48113134-FDE5-43B5-811A-93CDDE74E650}" type="pres">
      <dgm:prSet presAssocID="{26892ADE-1A46-4472-9005-846CED0A1E97}" presName="LevelTwoTextNode" presStyleLbl="node3" presStyleIdx="0" presStyleCnt="11" custScaleX="206434" custScaleY="7497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37D880CD-489B-48D4-AF00-93C2A42A4BFA}" type="pres">
      <dgm:prSet presAssocID="{26892ADE-1A46-4472-9005-846CED0A1E97}" presName="level3hierChild" presStyleCnt="0"/>
      <dgm:spPr/>
    </dgm:pt>
    <dgm:pt modelId="{211185F5-9B5E-4993-BADC-A23DA859B8DB}" type="pres">
      <dgm:prSet presAssocID="{BE4F8B4A-8B06-421F-8EC6-3AB83E2EA612}" presName="conn2-1" presStyleLbl="parChTrans1D3" presStyleIdx="1" presStyleCnt="11"/>
      <dgm:spPr/>
      <dgm:t>
        <a:bodyPr/>
        <a:lstStyle/>
        <a:p>
          <a:endParaRPr lang="th-TH"/>
        </a:p>
      </dgm:t>
    </dgm:pt>
    <dgm:pt modelId="{DA98A83F-367A-4239-99EC-C9A758633B2A}" type="pres">
      <dgm:prSet presAssocID="{BE4F8B4A-8B06-421F-8EC6-3AB83E2EA612}" presName="connTx" presStyleLbl="parChTrans1D3" presStyleIdx="1" presStyleCnt="11"/>
      <dgm:spPr/>
      <dgm:t>
        <a:bodyPr/>
        <a:lstStyle/>
        <a:p>
          <a:endParaRPr lang="th-TH"/>
        </a:p>
      </dgm:t>
    </dgm:pt>
    <dgm:pt modelId="{3D081435-FD28-4A5F-A480-C0F323028476}" type="pres">
      <dgm:prSet presAssocID="{5BB8DDE9-5603-41B4-9FAE-937575F066A1}" presName="root2" presStyleCnt="0"/>
      <dgm:spPr/>
    </dgm:pt>
    <dgm:pt modelId="{852B2A69-A1A6-4E8D-B2C5-5BDDAD18FE91}" type="pres">
      <dgm:prSet presAssocID="{5BB8DDE9-5603-41B4-9FAE-937575F066A1}" presName="LevelTwoTextNode" presStyleLbl="node3" presStyleIdx="1" presStyleCnt="11" custScaleX="206434" custScaleY="7497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F2A5496B-54C3-4A45-996A-4F2A176427EF}" type="pres">
      <dgm:prSet presAssocID="{5BB8DDE9-5603-41B4-9FAE-937575F066A1}" presName="level3hierChild" presStyleCnt="0"/>
      <dgm:spPr/>
    </dgm:pt>
    <dgm:pt modelId="{FC7CE145-F041-42FA-B935-8D73317CC34D}" type="pres">
      <dgm:prSet presAssocID="{7DD73874-428C-48C4-90D3-1E1E87CF3E07}" presName="conn2-1" presStyleLbl="parChTrans1D3" presStyleIdx="2" presStyleCnt="11"/>
      <dgm:spPr/>
      <dgm:t>
        <a:bodyPr/>
        <a:lstStyle/>
        <a:p>
          <a:endParaRPr lang="th-TH"/>
        </a:p>
      </dgm:t>
    </dgm:pt>
    <dgm:pt modelId="{FDC19F19-E5A5-4F4E-AE91-2E5DB968FC9F}" type="pres">
      <dgm:prSet presAssocID="{7DD73874-428C-48C4-90D3-1E1E87CF3E07}" presName="connTx" presStyleLbl="parChTrans1D3" presStyleIdx="2" presStyleCnt="11"/>
      <dgm:spPr/>
      <dgm:t>
        <a:bodyPr/>
        <a:lstStyle/>
        <a:p>
          <a:endParaRPr lang="th-TH"/>
        </a:p>
      </dgm:t>
    </dgm:pt>
    <dgm:pt modelId="{85EF4FC2-BE03-4C24-8631-D6901CA3B548}" type="pres">
      <dgm:prSet presAssocID="{158B1359-1590-46B7-9D13-F30F1A8A2F68}" presName="root2" presStyleCnt="0"/>
      <dgm:spPr/>
    </dgm:pt>
    <dgm:pt modelId="{7F6DB8B8-6702-48BD-99B1-0271598D49C0}" type="pres">
      <dgm:prSet presAssocID="{158B1359-1590-46B7-9D13-F30F1A8A2F68}" presName="LevelTwoTextNode" presStyleLbl="node3" presStyleIdx="2" presStyleCnt="11" custScaleX="206434" custScaleY="7497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53B2DE0-1DFC-4DC6-95B3-6C6871649685}" type="pres">
      <dgm:prSet presAssocID="{158B1359-1590-46B7-9D13-F30F1A8A2F68}" presName="level3hierChild" presStyleCnt="0"/>
      <dgm:spPr/>
    </dgm:pt>
    <dgm:pt modelId="{9BB86EB4-8247-486A-9BF6-07EAF8EB20A3}" type="pres">
      <dgm:prSet presAssocID="{09A1E3CB-E8DD-45F3-88C8-D78B681EBC91}" presName="conn2-1" presStyleLbl="parChTrans1D3" presStyleIdx="3" presStyleCnt="11"/>
      <dgm:spPr/>
      <dgm:t>
        <a:bodyPr/>
        <a:lstStyle/>
        <a:p>
          <a:endParaRPr lang="th-TH"/>
        </a:p>
      </dgm:t>
    </dgm:pt>
    <dgm:pt modelId="{E571D39D-B506-4389-8076-867235C70720}" type="pres">
      <dgm:prSet presAssocID="{09A1E3CB-E8DD-45F3-88C8-D78B681EBC91}" presName="connTx" presStyleLbl="parChTrans1D3" presStyleIdx="3" presStyleCnt="11"/>
      <dgm:spPr/>
      <dgm:t>
        <a:bodyPr/>
        <a:lstStyle/>
        <a:p>
          <a:endParaRPr lang="th-TH"/>
        </a:p>
      </dgm:t>
    </dgm:pt>
    <dgm:pt modelId="{8FDF331C-9EE0-4FBD-8DA7-49F76469025B}" type="pres">
      <dgm:prSet presAssocID="{6D477370-EE91-48D9-80FD-10364DF01398}" presName="root2" presStyleCnt="0"/>
      <dgm:spPr/>
    </dgm:pt>
    <dgm:pt modelId="{DC0D54BC-FC72-48DC-B2DB-F1A6A84D8D97}" type="pres">
      <dgm:prSet presAssocID="{6D477370-EE91-48D9-80FD-10364DF01398}" presName="LevelTwoTextNode" presStyleLbl="node3" presStyleIdx="3" presStyleCnt="11" custScaleX="206434" custScaleY="7497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810A2F3-24EC-444C-BF45-E22B35E51625}" type="pres">
      <dgm:prSet presAssocID="{6D477370-EE91-48D9-80FD-10364DF01398}" presName="level3hierChild" presStyleCnt="0"/>
      <dgm:spPr/>
    </dgm:pt>
    <dgm:pt modelId="{539DFE9F-C88C-4A24-B473-48A6EE15871C}" type="pres">
      <dgm:prSet presAssocID="{0C93A58B-8692-4849-A231-DE0787D7B08B}" presName="conn2-1" presStyleLbl="parChTrans1D3" presStyleIdx="4" presStyleCnt="11"/>
      <dgm:spPr/>
      <dgm:t>
        <a:bodyPr/>
        <a:lstStyle/>
        <a:p>
          <a:endParaRPr lang="th-TH"/>
        </a:p>
      </dgm:t>
    </dgm:pt>
    <dgm:pt modelId="{6B1ACD5C-9F96-45A5-9C8D-28FCA260FB5D}" type="pres">
      <dgm:prSet presAssocID="{0C93A58B-8692-4849-A231-DE0787D7B08B}" presName="connTx" presStyleLbl="parChTrans1D3" presStyleIdx="4" presStyleCnt="11"/>
      <dgm:spPr/>
      <dgm:t>
        <a:bodyPr/>
        <a:lstStyle/>
        <a:p>
          <a:endParaRPr lang="th-TH"/>
        </a:p>
      </dgm:t>
    </dgm:pt>
    <dgm:pt modelId="{F0E33B3A-D956-49AA-BE8E-0A54DA8D8622}" type="pres">
      <dgm:prSet presAssocID="{45AD2947-6DB3-4579-913D-DA0F92A9DF97}" presName="root2" presStyleCnt="0"/>
      <dgm:spPr/>
    </dgm:pt>
    <dgm:pt modelId="{C5F2347D-D0F1-4C3C-9BDD-8DA357B34FAB}" type="pres">
      <dgm:prSet presAssocID="{45AD2947-6DB3-4579-913D-DA0F92A9DF97}" presName="LevelTwoTextNode" presStyleLbl="node3" presStyleIdx="4" presStyleCnt="11" custScaleX="206434" custScaleY="7497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745ADDB1-6B5B-4190-A31F-A6D31C95F7E9}" type="pres">
      <dgm:prSet presAssocID="{45AD2947-6DB3-4579-913D-DA0F92A9DF97}" presName="level3hierChild" presStyleCnt="0"/>
      <dgm:spPr/>
    </dgm:pt>
    <dgm:pt modelId="{447AB0CB-7C08-47CF-ADA3-9857B01A3029}" type="pres">
      <dgm:prSet presAssocID="{2EE944CE-16E2-46F5-9CAD-4536FC6FBA39}" presName="conn2-1" presStyleLbl="parChTrans1D3" presStyleIdx="5" presStyleCnt="11"/>
      <dgm:spPr/>
      <dgm:t>
        <a:bodyPr/>
        <a:lstStyle/>
        <a:p>
          <a:endParaRPr lang="th-TH"/>
        </a:p>
      </dgm:t>
    </dgm:pt>
    <dgm:pt modelId="{33EDBC91-1569-48B9-B0CE-091D0858578A}" type="pres">
      <dgm:prSet presAssocID="{2EE944CE-16E2-46F5-9CAD-4536FC6FBA39}" presName="connTx" presStyleLbl="parChTrans1D3" presStyleIdx="5" presStyleCnt="11"/>
      <dgm:spPr/>
      <dgm:t>
        <a:bodyPr/>
        <a:lstStyle/>
        <a:p>
          <a:endParaRPr lang="th-TH"/>
        </a:p>
      </dgm:t>
    </dgm:pt>
    <dgm:pt modelId="{AC1966F1-5ABA-4FAE-BA6F-7845F60B583E}" type="pres">
      <dgm:prSet presAssocID="{F75B462D-6D81-4BD8-82B6-33BE71AFB881}" presName="root2" presStyleCnt="0"/>
      <dgm:spPr/>
    </dgm:pt>
    <dgm:pt modelId="{25758582-BFAC-4F6C-B3A0-E9E42306C667}" type="pres">
      <dgm:prSet presAssocID="{F75B462D-6D81-4BD8-82B6-33BE71AFB881}" presName="LevelTwoTextNode" presStyleLbl="node3" presStyleIdx="5" presStyleCnt="11" custScaleX="206434" custScaleY="7497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CBF2D200-B319-4484-A1DC-36D1EA90B2A9}" type="pres">
      <dgm:prSet presAssocID="{F75B462D-6D81-4BD8-82B6-33BE71AFB881}" presName="level3hierChild" presStyleCnt="0"/>
      <dgm:spPr/>
    </dgm:pt>
    <dgm:pt modelId="{BBB9BA78-97CD-4599-9625-2A98E0356D47}" type="pres">
      <dgm:prSet presAssocID="{206A2FBC-9B2A-453C-8BDF-9203676FBFA0}" presName="conn2-1" presStyleLbl="parChTrans1D3" presStyleIdx="6" presStyleCnt="11"/>
      <dgm:spPr/>
      <dgm:t>
        <a:bodyPr/>
        <a:lstStyle/>
        <a:p>
          <a:endParaRPr lang="th-TH"/>
        </a:p>
      </dgm:t>
    </dgm:pt>
    <dgm:pt modelId="{D01BE5F7-AD5F-4F65-BD23-7F79CB25F2A3}" type="pres">
      <dgm:prSet presAssocID="{206A2FBC-9B2A-453C-8BDF-9203676FBFA0}" presName="connTx" presStyleLbl="parChTrans1D3" presStyleIdx="6" presStyleCnt="11"/>
      <dgm:spPr/>
      <dgm:t>
        <a:bodyPr/>
        <a:lstStyle/>
        <a:p>
          <a:endParaRPr lang="th-TH"/>
        </a:p>
      </dgm:t>
    </dgm:pt>
    <dgm:pt modelId="{41D059A0-4A41-4EBE-8DBA-E0AE39B514AC}" type="pres">
      <dgm:prSet presAssocID="{85B66481-8ADC-4EA6-B280-28F7886C0336}" presName="root2" presStyleCnt="0"/>
      <dgm:spPr/>
    </dgm:pt>
    <dgm:pt modelId="{F0A48AF6-4953-4B21-A042-7CA3CC027F77}" type="pres">
      <dgm:prSet presAssocID="{85B66481-8ADC-4EA6-B280-28F7886C0336}" presName="LevelTwoTextNode" presStyleLbl="node3" presStyleIdx="6" presStyleCnt="11" custScaleX="206434" custScaleY="7497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8A7B98C1-2106-43FC-BB60-4B7F70B35022}" type="pres">
      <dgm:prSet presAssocID="{85B66481-8ADC-4EA6-B280-28F7886C0336}" presName="level3hierChild" presStyleCnt="0"/>
      <dgm:spPr/>
    </dgm:pt>
    <dgm:pt modelId="{BD48EEFD-46F2-491E-9544-2960BCF3FBFE}" type="pres">
      <dgm:prSet presAssocID="{ED21EBA4-92D2-4C6C-B6E6-60FE3018D214}" presName="conn2-1" presStyleLbl="parChTrans1D3" presStyleIdx="7" presStyleCnt="11"/>
      <dgm:spPr/>
      <dgm:t>
        <a:bodyPr/>
        <a:lstStyle/>
        <a:p>
          <a:endParaRPr lang="th-TH"/>
        </a:p>
      </dgm:t>
    </dgm:pt>
    <dgm:pt modelId="{93AC24E0-FC70-4D26-A1DA-D5EE344F54AC}" type="pres">
      <dgm:prSet presAssocID="{ED21EBA4-92D2-4C6C-B6E6-60FE3018D214}" presName="connTx" presStyleLbl="parChTrans1D3" presStyleIdx="7" presStyleCnt="11"/>
      <dgm:spPr/>
      <dgm:t>
        <a:bodyPr/>
        <a:lstStyle/>
        <a:p>
          <a:endParaRPr lang="th-TH"/>
        </a:p>
      </dgm:t>
    </dgm:pt>
    <dgm:pt modelId="{653416F3-CDCC-44A9-A4B8-03632FC92C46}" type="pres">
      <dgm:prSet presAssocID="{A80AE25A-0ED3-4FEE-B158-03DD1EB910D1}" presName="root2" presStyleCnt="0"/>
      <dgm:spPr/>
    </dgm:pt>
    <dgm:pt modelId="{E3950779-7C81-4AC3-B3CE-3324B247ECAD}" type="pres">
      <dgm:prSet presAssocID="{A80AE25A-0ED3-4FEE-B158-03DD1EB910D1}" presName="LevelTwoTextNode" presStyleLbl="node3" presStyleIdx="7" presStyleCnt="11" custScaleX="206434" custScaleY="7497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32DFF4F4-07A3-45CB-BA0A-D6E476E01228}" type="pres">
      <dgm:prSet presAssocID="{A80AE25A-0ED3-4FEE-B158-03DD1EB910D1}" presName="level3hierChild" presStyleCnt="0"/>
      <dgm:spPr/>
    </dgm:pt>
    <dgm:pt modelId="{49AA1598-31B9-40D7-B4F1-755C9DDA641D}" type="pres">
      <dgm:prSet presAssocID="{94E6AA78-411E-4F83-B604-33C6B8B686D7}" presName="conn2-1" presStyleLbl="parChTrans1D2" presStyleIdx="1" presStyleCnt="2"/>
      <dgm:spPr/>
      <dgm:t>
        <a:bodyPr/>
        <a:lstStyle/>
        <a:p>
          <a:endParaRPr lang="th-TH"/>
        </a:p>
      </dgm:t>
    </dgm:pt>
    <dgm:pt modelId="{0AAE5F4B-D132-4A09-846A-AE9EA909C3E3}" type="pres">
      <dgm:prSet presAssocID="{94E6AA78-411E-4F83-B604-33C6B8B686D7}" presName="connTx" presStyleLbl="parChTrans1D2" presStyleIdx="1" presStyleCnt="2"/>
      <dgm:spPr/>
      <dgm:t>
        <a:bodyPr/>
        <a:lstStyle/>
        <a:p>
          <a:endParaRPr lang="th-TH"/>
        </a:p>
      </dgm:t>
    </dgm:pt>
    <dgm:pt modelId="{26D8F7BE-4622-42D3-9F6F-BB1F228FE984}" type="pres">
      <dgm:prSet presAssocID="{E4A8FFF7-A365-4B11-94D3-3446FEA4D73D}" presName="root2" presStyleCnt="0"/>
      <dgm:spPr/>
    </dgm:pt>
    <dgm:pt modelId="{4CB05698-EFD8-4831-A166-8073A2A1F1CD}" type="pres">
      <dgm:prSet presAssocID="{E4A8FFF7-A365-4B11-94D3-3446FEA4D73D}" presName="LevelTwoTextNode" presStyleLbl="node2" presStyleIdx="1" presStyleCnt="2" custScaleX="13878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C1783AD2-E342-4093-BED4-39F66F812FCF}" type="pres">
      <dgm:prSet presAssocID="{E4A8FFF7-A365-4B11-94D3-3446FEA4D73D}" presName="level3hierChild" presStyleCnt="0"/>
      <dgm:spPr/>
    </dgm:pt>
    <dgm:pt modelId="{E7A8F3FF-8C75-43AF-8C9F-B861168F386C}" type="pres">
      <dgm:prSet presAssocID="{3DD65412-30C6-4E16-8BF3-2611EF4EF20B}" presName="conn2-1" presStyleLbl="parChTrans1D3" presStyleIdx="8" presStyleCnt="11"/>
      <dgm:spPr/>
      <dgm:t>
        <a:bodyPr/>
        <a:lstStyle/>
        <a:p>
          <a:endParaRPr lang="th-TH"/>
        </a:p>
      </dgm:t>
    </dgm:pt>
    <dgm:pt modelId="{C5A0DF9D-DF7D-4F9F-941D-ADD62EBB8C3E}" type="pres">
      <dgm:prSet presAssocID="{3DD65412-30C6-4E16-8BF3-2611EF4EF20B}" presName="connTx" presStyleLbl="parChTrans1D3" presStyleIdx="8" presStyleCnt="11"/>
      <dgm:spPr/>
      <dgm:t>
        <a:bodyPr/>
        <a:lstStyle/>
        <a:p>
          <a:endParaRPr lang="th-TH"/>
        </a:p>
      </dgm:t>
    </dgm:pt>
    <dgm:pt modelId="{22A76BF0-E948-4716-BFA3-880F52BE44F8}" type="pres">
      <dgm:prSet presAssocID="{5747CF33-3F8B-403F-A2F9-C150578BD52A}" presName="root2" presStyleCnt="0"/>
      <dgm:spPr/>
    </dgm:pt>
    <dgm:pt modelId="{65B8186A-176B-4EF4-B2AD-9D13E61D8D2F}" type="pres">
      <dgm:prSet presAssocID="{5747CF33-3F8B-403F-A2F9-C150578BD52A}" presName="LevelTwoTextNode" presStyleLbl="node3" presStyleIdx="8" presStyleCnt="11" custScaleX="206434" custScaleY="7497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820DCF32-78AF-46F2-96DB-94993773269B}" type="pres">
      <dgm:prSet presAssocID="{5747CF33-3F8B-403F-A2F9-C150578BD52A}" presName="level3hierChild" presStyleCnt="0"/>
      <dgm:spPr/>
    </dgm:pt>
    <dgm:pt modelId="{8118C209-03CA-4DBF-A088-A83CBB581439}" type="pres">
      <dgm:prSet presAssocID="{53CFB741-738E-4603-873E-C5F2C354F2AE}" presName="conn2-1" presStyleLbl="parChTrans1D3" presStyleIdx="9" presStyleCnt="11"/>
      <dgm:spPr/>
      <dgm:t>
        <a:bodyPr/>
        <a:lstStyle/>
        <a:p>
          <a:endParaRPr lang="th-TH"/>
        </a:p>
      </dgm:t>
    </dgm:pt>
    <dgm:pt modelId="{64D4F13D-991D-4C90-864A-7773E07206C0}" type="pres">
      <dgm:prSet presAssocID="{53CFB741-738E-4603-873E-C5F2C354F2AE}" presName="connTx" presStyleLbl="parChTrans1D3" presStyleIdx="9" presStyleCnt="11"/>
      <dgm:spPr/>
      <dgm:t>
        <a:bodyPr/>
        <a:lstStyle/>
        <a:p>
          <a:endParaRPr lang="th-TH"/>
        </a:p>
      </dgm:t>
    </dgm:pt>
    <dgm:pt modelId="{78F2A383-65B1-47AD-B028-E4632731039A}" type="pres">
      <dgm:prSet presAssocID="{0005D47A-414F-4B96-9655-2B4D1E28FE69}" presName="root2" presStyleCnt="0"/>
      <dgm:spPr/>
    </dgm:pt>
    <dgm:pt modelId="{2776D306-4B69-4DAB-B489-510C4E7FE1C4}" type="pres">
      <dgm:prSet presAssocID="{0005D47A-414F-4B96-9655-2B4D1E28FE69}" presName="LevelTwoTextNode" presStyleLbl="node3" presStyleIdx="9" presStyleCnt="11" custScaleX="206434" custScaleY="7497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79419CBB-AF12-4954-96AE-D1EE02C6BD13}" type="pres">
      <dgm:prSet presAssocID="{0005D47A-414F-4B96-9655-2B4D1E28FE69}" presName="level3hierChild" presStyleCnt="0"/>
      <dgm:spPr/>
    </dgm:pt>
    <dgm:pt modelId="{4976A302-16F1-421B-B0DB-0318452F7FF5}" type="pres">
      <dgm:prSet presAssocID="{16E9AC35-3A30-4C8C-8E80-EB9ACB49645C}" presName="conn2-1" presStyleLbl="parChTrans1D3" presStyleIdx="10" presStyleCnt="11"/>
      <dgm:spPr/>
      <dgm:t>
        <a:bodyPr/>
        <a:lstStyle/>
        <a:p>
          <a:endParaRPr lang="th-TH"/>
        </a:p>
      </dgm:t>
    </dgm:pt>
    <dgm:pt modelId="{CCD57365-F117-4AFD-9CDC-B88E30CC49EB}" type="pres">
      <dgm:prSet presAssocID="{16E9AC35-3A30-4C8C-8E80-EB9ACB49645C}" presName="connTx" presStyleLbl="parChTrans1D3" presStyleIdx="10" presStyleCnt="11"/>
      <dgm:spPr/>
      <dgm:t>
        <a:bodyPr/>
        <a:lstStyle/>
        <a:p>
          <a:endParaRPr lang="th-TH"/>
        </a:p>
      </dgm:t>
    </dgm:pt>
    <dgm:pt modelId="{2D379A3C-C887-4829-9B68-1892A7DBBE03}" type="pres">
      <dgm:prSet presAssocID="{F5DC4B50-559F-451A-B3D0-0128882F1D15}" presName="root2" presStyleCnt="0"/>
      <dgm:spPr/>
    </dgm:pt>
    <dgm:pt modelId="{C556E41C-F80F-4E9C-BFF1-5BBAF02E0351}" type="pres">
      <dgm:prSet presAssocID="{F5DC4B50-559F-451A-B3D0-0128882F1D15}" presName="LevelTwoTextNode" presStyleLbl="node3" presStyleIdx="10" presStyleCnt="11" custScaleX="206434" custScaleY="7497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CEF527BA-D20A-4850-B856-B1BB8D8E39E8}" type="pres">
      <dgm:prSet presAssocID="{F5DC4B50-559F-451A-B3D0-0128882F1D15}" presName="level3hierChild" presStyleCnt="0"/>
      <dgm:spPr/>
    </dgm:pt>
  </dgm:ptLst>
  <dgm:cxnLst>
    <dgm:cxn modelId="{29795A7A-5F3C-4606-A29E-F22E8339C045}" type="presOf" srcId="{53CFB741-738E-4603-873E-C5F2C354F2AE}" destId="{64D4F13D-991D-4C90-864A-7773E07206C0}" srcOrd="1" destOrd="0" presId="urn:microsoft.com/office/officeart/2005/8/layout/hierarchy2"/>
    <dgm:cxn modelId="{C88D53C2-5486-49AE-9C66-E9254BB4EFAA}" type="presOf" srcId="{3DD65412-30C6-4E16-8BF3-2611EF4EF20B}" destId="{C5A0DF9D-DF7D-4F9F-941D-ADD62EBB8C3E}" srcOrd="1" destOrd="0" presId="urn:microsoft.com/office/officeart/2005/8/layout/hierarchy2"/>
    <dgm:cxn modelId="{D0D8AC30-6896-4208-BD20-EC6002982779}" type="presOf" srcId="{206A2FBC-9B2A-453C-8BDF-9203676FBFA0}" destId="{BBB9BA78-97CD-4599-9625-2A98E0356D47}" srcOrd="0" destOrd="0" presId="urn:microsoft.com/office/officeart/2005/8/layout/hierarchy2"/>
    <dgm:cxn modelId="{1DDA4BFE-F4B7-4890-9B4F-9A4BE6AD0A88}" type="presOf" srcId="{16E9AC35-3A30-4C8C-8E80-EB9ACB49645C}" destId="{4976A302-16F1-421B-B0DB-0318452F7FF5}" srcOrd="0" destOrd="0" presId="urn:microsoft.com/office/officeart/2005/8/layout/hierarchy2"/>
    <dgm:cxn modelId="{0EAFE761-A7C9-406B-B10E-7FB70E1C66D8}" srcId="{E4A8FFF7-A365-4B11-94D3-3446FEA4D73D}" destId="{0005D47A-414F-4B96-9655-2B4D1E28FE69}" srcOrd="1" destOrd="0" parTransId="{53CFB741-738E-4603-873E-C5F2C354F2AE}" sibTransId="{0C165B0F-9581-4615-BEFC-226DD478465C}"/>
    <dgm:cxn modelId="{21AB2A6A-97B2-4B13-8029-ED238D50BC3F}" srcId="{C6413FDC-FB15-473E-8512-8A1778763B92}" destId="{158B1359-1590-46B7-9D13-F30F1A8A2F68}" srcOrd="2" destOrd="0" parTransId="{7DD73874-428C-48C4-90D3-1E1E87CF3E07}" sibTransId="{15EAF750-136B-4029-B3FF-6CBDA6441B14}"/>
    <dgm:cxn modelId="{1D65B67F-5495-48BF-AD08-4FCFAB517893}" type="presOf" srcId="{26892ADE-1A46-4472-9005-846CED0A1E97}" destId="{48113134-FDE5-43B5-811A-93CDDE74E650}" srcOrd="0" destOrd="0" presId="urn:microsoft.com/office/officeart/2005/8/layout/hierarchy2"/>
    <dgm:cxn modelId="{6C5D344E-B694-476F-8474-83D379C28E1D}" type="presOf" srcId="{E4A8FFF7-A365-4B11-94D3-3446FEA4D73D}" destId="{4CB05698-EFD8-4831-A166-8073A2A1F1CD}" srcOrd="0" destOrd="0" presId="urn:microsoft.com/office/officeart/2005/8/layout/hierarchy2"/>
    <dgm:cxn modelId="{F6D07036-E14D-4736-837A-77FEB8561942}" type="presOf" srcId="{A80AE25A-0ED3-4FEE-B158-03DD1EB910D1}" destId="{E3950779-7C81-4AC3-B3CE-3324B247ECAD}" srcOrd="0" destOrd="0" presId="urn:microsoft.com/office/officeart/2005/8/layout/hierarchy2"/>
    <dgm:cxn modelId="{0B7D942C-FC76-4157-B08B-4EB588659119}" type="presOf" srcId="{94E6AA78-411E-4F83-B604-33C6B8B686D7}" destId="{0AAE5F4B-D132-4A09-846A-AE9EA909C3E3}" srcOrd="1" destOrd="0" presId="urn:microsoft.com/office/officeart/2005/8/layout/hierarchy2"/>
    <dgm:cxn modelId="{F2EB0D49-FD23-4E3F-B77C-946DF58B344A}" type="presOf" srcId="{85B66481-8ADC-4EA6-B280-28F7886C0336}" destId="{F0A48AF6-4953-4B21-A042-7CA3CC027F77}" srcOrd="0" destOrd="0" presId="urn:microsoft.com/office/officeart/2005/8/layout/hierarchy2"/>
    <dgm:cxn modelId="{4ED6E727-46D9-4664-A574-3683F5B7F063}" type="presOf" srcId="{5BB8DDE9-5603-41B4-9FAE-937575F066A1}" destId="{852B2A69-A1A6-4E8D-B2C5-5BDDAD18FE91}" srcOrd="0" destOrd="0" presId="urn:microsoft.com/office/officeart/2005/8/layout/hierarchy2"/>
    <dgm:cxn modelId="{9701D6DA-B0D8-478C-894A-09D60A757C7C}" srcId="{E4A8FFF7-A365-4B11-94D3-3446FEA4D73D}" destId="{F5DC4B50-559F-451A-B3D0-0128882F1D15}" srcOrd="2" destOrd="0" parTransId="{16E9AC35-3A30-4C8C-8E80-EB9ACB49645C}" sibTransId="{923E4825-917C-4E85-AA38-37068F9D1849}"/>
    <dgm:cxn modelId="{30AD2092-FC92-4042-B44B-031BBDBA64A9}" srcId="{443630E8-5DD5-4DD7-B799-EBAC2A75CBCF}" destId="{3E0FBAE5-E15C-48D3-8B21-8E9AF8B82DBC}" srcOrd="0" destOrd="0" parTransId="{CB2115F2-7C10-408E-A634-A627289EA48A}" sibTransId="{98345309-AE8D-4455-BB53-AA4B9DA8645E}"/>
    <dgm:cxn modelId="{FA95F072-4A05-485C-A8CC-72EED32129AC}" srcId="{E4A8FFF7-A365-4B11-94D3-3446FEA4D73D}" destId="{5747CF33-3F8B-403F-A2F9-C150578BD52A}" srcOrd="0" destOrd="0" parTransId="{3DD65412-30C6-4E16-8BF3-2611EF4EF20B}" sibTransId="{C61B1669-83EE-4614-BB39-AD82B1BA4356}"/>
    <dgm:cxn modelId="{E29C0EB6-3567-467B-AF3A-A6FE5C39C6C2}" type="presOf" srcId="{5747CF33-3F8B-403F-A2F9-C150578BD52A}" destId="{65B8186A-176B-4EF4-B2AD-9D13E61D8D2F}" srcOrd="0" destOrd="0" presId="urn:microsoft.com/office/officeart/2005/8/layout/hierarchy2"/>
    <dgm:cxn modelId="{FBFAE43A-B531-468E-B211-930D21CFBFD7}" type="presOf" srcId="{6D477370-EE91-48D9-80FD-10364DF01398}" destId="{DC0D54BC-FC72-48DC-B2DB-F1A6A84D8D97}" srcOrd="0" destOrd="0" presId="urn:microsoft.com/office/officeart/2005/8/layout/hierarchy2"/>
    <dgm:cxn modelId="{A8224A74-49A4-4C70-BD4C-EE80D17C64B2}" type="presOf" srcId="{206A2FBC-9B2A-453C-8BDF-9203676FBFA0}" destId="{D01BE5F7-AD5F-4F65-BD23-7F79CB25F2A3}" srcOrd="1" destOrd="0" presId="urn:microsoft.com/office/officeart/2005/8/layout/hierarchy2"/>
    <dgm:cxn modelId="{AD1F242B-98FA-456E-838A-5227CE778A5F}" srcId="{C6413FDC-FB15-473E-8512-8A1778763B92}" destId="{F75B462D-6D81-4BD8-82B6-33BE71AFB881}" srcOrd="5" destOrd="0" parTransId="{2EE944CE-16E2-46F5-9CAD-4536FC6FBA39}" sibTransId="{737E2159-EC39-454B-88CB-F5FD004B0E9D}"/>
    <dgm:cxn modelId="{830EC209-6E52-4844-A807-77DA6562DF0D}" type="presOf" srcId="{53CFB741-738E-4603-873E-C5F2C354F2AE}" destId="{8118C209-03CA-4DBF-A088-A83CBB581439}" srcOrd="0" destOrd="0" presId="urn:microsoft.com/office/officeart/2005/8/layout/hierarchy2"/>
    <dgm:cxn modelId="{B5DDC98B-21FF-4B6E-A61B-4E1D27B80BF7}" type="presOf" srcId="{40EE9AA8-AD9B-434F-8D5A-1C13E42D518F}" destId="{5F9ACD59-B9BD-477C-B60D-0584A8EAFD61}" srcOrd="1" destOrd="0" presId="urn:microsoft.com/office/officeart/2005/8/layout/hierarchy2"/>
    <dgm:cxn modelId="{0FF39600-DB6A-438E-9FE7-098BD1AFEC5A}" type="presOf" srcId="{F75B462D-6D81-4BD8-82B6-33BE71AFB881}" destId="{25758582-BFAC-4F6C-B3A0-E9E42306C667}" srcOrd="0" destOrd="0" presId="urn:microsoft.com/office/officeart/2005/8/layout/hierarchy2"/>
    <dgm:cxn modelId="{3750697C-97B0-40F5-9222-1C9ADDF9C171}" srcId="{C6413FDC-FB15-473E-8512-8A1778763B92}" destId="{A80AE25A-0ED3-4FEE-B158-03DD1EB910D1}" srcOrd="7" destOrd="0" parTransId="{ED21EBA4-92D2-4C6C-B6E6-60FE3018D214}" sibTransId="{E98D887A-70A1-42B1-867F-1C893D1B19DA}"/>
    <dgm:cxn modelId="{E196CC61-BFFC-4B38-AC38-85A9967C87D2}" type="presOf" srcId="{7DD73874-428C-48C4-90D3-1E1E87CF3E07}" destId="{FDC19F19-E5A5-4F4E-AE91-2E5DB968FC9F}" srcOrd="1" destOrd="0" presId="urn:microsoft.com/office/officeart/2005/8/layout/hierarchy2"/>
    <dgm:cxn modelId="{72D359B2-2337-4DC3-B93A-2D5C259EF91F}" type="presOf" srcId="{3DD65412-30C6-4E16-8BF3-2611EF4EF20B}" destId="{E7A8F3FF-8C75-43AF-8C9F-B861168F386C}" srcOrd="0" destOrd="0" presId="urn:microsoft.com/office/officeart/2005/8/layout/hierarchy2"/>
    <dgm:cxn modelId="{DBC1A978-49BC-4BD0-A479-078B762FA4D1}" srcId="{C6413FDC-FB15-473E-8512-8A1778763B92}" destId="{45AD2947-6DB3-4579-913D-DA0F92A9DF97}" srcOrd="4" destOrd="0" parTransId="{0C93A58B-8692-4849-A231-DE0787D7B08B}" sibTransId="{48F660D8-96EC-4A86-AEE7-7F786956EC2F}"/>
    <dgm:cxn modelId="{6E8E3734-708A-42E4-A25F-05DEE3A38210}" srcId="{C6413FDC-FB15-473E-8512-8A1778763B92}" destId="{26892ADE-1A46-4472-9005-846CED0A1E97}" srcOrd="0" destOrd="0" parTransId="{40EE9AA8-AD9B-434F-8D5A-1C13E42D518F}" sibTransId="{43432BF8-B2FE-433A-A61C-F43E9B6A2962}"/>
    <dgm:cxn modelId="{C42E2554-D2F7-486C-8E35-9E69E5D962E1}" type="presOf" srcId="{09A1E3CB-E8DD-45F3-88C8-D78B681EBC91}" destId="{E571D39D-B506-4389-8076-867235C70720}" srcOrd="1" destOrd="0" presId="urn:microsoft.com/office/officeart/2005/8/layout/hierarchy2"/>
    <dgm:cxn modelId="{7315308D-CD7F-4D0B-B457-E8D252DAF654}" srcId="{C6413FDC-FB15-473E-8512-8A1778763B92}" destId="{6D477370-EE91-48D9-80FD-10364DF01398}" srcOrd="3" destOrd="0" parTransId="{09A1E3CB-E8DD-45F3-88C8-D78B681EBC91}" sibTransId="{7C21C6B8-1244-49DE-91C7-C36FCA33C03C}"/>
    <dgm:cxn modelId="{9E7D8308-E7E7-4EC4-96CE-C23AEAD1AA57}" type="presOf" srcId="{BE4F8B4A-8B06-421F-8EC6-3AB83E2EA612}" destId="{DA98A83F-367A-4239-99EC-C9A758633B2A}" srcOrd="1" destOrd="0" presId="urn:microsoft.com/office/officeart/2005/8/layout/hierarchy2"/>
    <dgm:cxn modelId="{5EC97AC7-5353-4FE8-A2BB-1C63C7AEF1E5}" type="presOf" srcId="{0005D47A-414F-4B96-9655-2B4D1E28FE69}" destId="{2776D306-4B69-4DAB-B489-510C4E7FE1C4}" srcOrd="0" destOrd="0" presId="urn:microsoft.com/office/officeart/2005/8/layout/hierarchy2"/>
    <dgm:cxn modelId="{F4D87D42-3172-4F50-B5E5-8D4FEB52A4F7}" type="presOf" srcId="{1D10DC29-2C2C-44AB-A0D6-080A5A0CF8C7}" destId="{0E0E5BB8-92D6-46A2-AE26-0510AB7D3089}" srcOrd="1" destOrd="0" presId="urn:microsoft.com/office/officeart/2005/8/layout/hierarchy2"/>
    <dgm:cxn modelId="{307DAD85-AD13-4180-86B6-6CB68A6D15B2}" type="presOf" srcId="{09A1E3CB-E8DD-45F3-88C8-D78B681EBC91}" destId="{9BB86EB4-8247-486A-9BF6-07EAF8EB20A3}" srcOrd="0" destOrd="0" presId="urn:microsoft.com/office/officeart/2005/8/layout/hierarchy2"/>
    <dgm:cxn modelId="{BC516616-0A8C-4C1A-85E3-999D6FD55257}" srcId="{C6413FDC-FB15-473E-8512-8A1778763B92}" destId="{5BB8DDE9-5603-41B4-9FAE-937575F066A1}" srcOrd="1" destOrd="0" parTransId="{BE4F8B4A-8B06-421F-8EC6-3AB83E2EA612}" sibTransId="{87B779E7-1338-4C2A-A01E-3A85E54906EA}"/>
    <dgm:cxn modelId="{D22AAD6F-3663-4841-A858-D960C015D96D}" type="presOf" srcId="{1D10DC29-2C2C-44AB-A0D6-080A5A0CF8C7}" destId="{FFB6DB2C-3E03-44C8-884E-B31A4A1EFD3F}" srcOrd="0" destOrd="0" presId="urn:microsoft.com/office/officeart/2005/8/layout/hierarchy2"/>
    <dgm:cxn modelId="{0CF582C6-937E-4F5F-A08A-7FD405361634}" type="presOf" srcId="{94E6AA78-411E-4F83-B604-33C6B8B686D7}" destId="{49AA1598-31B9-40D7-B4F1-755C9DDA641D}" srcOrd="0" destOrd="0" presId="urn:microsoft.com/office/officeart/2005/8/layout/hierarchy2"/>
    <dgm:cxn modelId="{875C30CE-0267-44A4-A55D-0FCCF414D225}" type="presOf" srcId="{40EE9AA8-AD9B-434F-8D5A-1C13E42D518F}" destId="{41C7DC4C-AF67-405E-B18D-1F647152A537}" srcOrd="0" destOrd="0" presId="urn:microsoft.com/office/officeart/2005/8/layout/hierarchy2"/>
    <dgm:cxn modelId="{2B983FA8-93D0-4B45-84E3-36F4F0C5640E}" srcId="{3E0FBAE5-E15C-48D3-8B21-8E9AF8B82DBC}" destId="{C6413FDC-FB15-473E-8512-8A1778763B92}" srcOrd="0" destOrd="0" parTransId="{1D10DC29-2C2C-44AB-A0D6-080A5A0CF8C7}" sibTransId="{83A0B44C-D6E8-4E79-93DD-371C588E9DF0}"/>
    <dgm:cxn modelId="{7EAE0B55-A1A6-4165-9B0F-1D3651C9776E}" type="presOf" srcId="{3E0FBAE5-E15C-48D3-8B21-8E9AF8B82DBC}" destId="{0AFD81A0-5F0F-4D2D-9026-6EAB5D77857A}" srcOrd="0" destOrd="0" presId="urn:microsoft.com/office/officeart/2005/8/layout/hierarchy2"/>
    <dgm:cxn modelId="{7555866F-44D6-4ACB-98B8-6C5567519913}" type="presOf" srcId="{2EE944CE-16E2-46F5-9CAD-4536FC6FBA39}" destId="{447AB0CB-7C08-47CF-ADA3-9857B01A3029}" srcOrd="0" destOrd="0" presId="urn:microsoft.com/office/officeart/2005/8/layout/hierarchy2"/>
    <dgm:cxn modelId="{81A33954-8DD7-416E-BDE5-FA8ACB2CB07C}" type="presOf" srcId="{2EE944CE-16E2-46F5-9CAD-4536FC6FBA39}" destId="{33EDBC91-1569-48B9-B0CE-091D0858578A}" srcOrd="1" destOrd="0" presId="urn:microsoft.com/office/officeart/2005/8/layout/hierarchy2"/>
    <dgm:cxn modelId="{098BD367-BC55-4B0E-A073-7CC52898FF49}" type="presOf" srcId="{F5DC4B50-559F-451A-B3D0-0128882F1D15}" destId="{C556E41C-F80F-4E9C-BFF1-5BBAF02E0351}" srcOrd="0" destOrd="0" presId="urn:microsoft.com/office/officeart/2005/8/layout/hierarchy2"/>
    <dgm:cxn modelId="{8F020BB9-A5F4-45D7-95A0-0DC6FF4558FD}" type="presOf" srcId="{ED21EBA4-92D2-4C6C-B6E6-60FE3018D214}" destId="{93AC24E0-FC70-4D26-A1DA-D5EE344F54AC}" srcOrd="1" destOrd="0" presId="urn:microsoft.com/office/officeart/2005/8/layout/hierarchy2"/>
    <dgm:cxn modelId="{BC116165-6D50-46F4-8BDF-C3D88948B967}" type="presOf" srcId="{45AD2947-6DB3-4579-913D-DA0F92A9DF97}" destId="{C5F2347D-D0F1-4C3C-9BDD-8DA357B34FAB}" srcOrd="0" destOrd="0" presId="urn:microsoft.com/office/officeart/2005/8/layout/hierarchy2"/>
    <dgm:cxn modelId="{E01840DC-607A-4696-95EE-CCB0FE252D08}" type="presOf" srcId="{158B1359-1590-46B7-9D13-F30F1A8A2F68}" destId="{7F6DB8B8-6702-48BD-99B1-0271598D49C0}" srcOrd="0" destOrd="0" presId="urn:microsoft.com/office/officeart/2005/8/layout/hierarchy2"/>
    <dgm:cxn modelId="{5C01F002-B973-49EA-8D9F-27F3BD827902}" type="presOf" srcId="{BE4F8B4A-8B06-421F-8EC6-3AB83E2EA612}" destId="{211185F5-9B5E-4993-BADC-A23DA859B8DB}" srcOrd="0" destOrd="0" presId="urn:microsoft.com/office/officeart/2005/8/layout/hierarchy2"/>
    <dgm:cxn modelId="{830CABFB-ED91-4962-9767-8EE2BED79E42}" type="presOf" srcId="{0C93A58B-8692-4849-A231-DE0787D7B08B}" destId="{6B1ACD5C-9F96-45A5-9C8D-28FCA260FB5D}" srcOrd="1" destOrd="0" presId="urn:microsoft.com/office/officeart/2005/8/layout/hierarchy2"/>
    <dgm:cxn modelId="{6CA0FB09-DFDC-4F12-B7F9-222137030766}" type="presOf" srcId="{7DD73874-428C-48C4-90D3-1E1E87CF3E07}" destId="{FC7CE145-F041-42FA-B935-8D73317CC34D}" srcOrd="0" destOrd="0" presId="urn:microsoft.com/office/officeart/2005/8/layout/hierarchy2"/>
    <dgm:cxn modelId="{F4D3BADB-03AA-4D88-B4D6-DEB7512079CC}" type="presOf" srcId="{16E9AC35-3A30-4C8C-8E80-EB9ACB49645C}" destId="{CCD57365-F117-4AFD-9CDC-B88E30CC49EB}" srcOrd="1" destOrd="0" presId="urn:microsoft.com/office/officeart/2005/8/layout/hierarchy2"/>
    <dgm:cxn modelId="{B688AB12-3AE2-472E-94D5-0B13B1052EB1}" type="presOf" srcId="{C6413FDC-FB15-473E-8512-8A1778763B92}" destId="{A2AAD2D7-6D12-4289-91A7-937A5A73B479}" srcOrd="0" destOrd="0" presId="urn:microsoft.com/office/officeart/2005/8/layout/hierarchy2"/>
    <dgm:cxn modelId="{3B12D423-0C16-4561-AAC5-617E8EE585C3}" type="presOf" srcId="{0C93A58B-8692-4849-A231-DE0787D7B08B}" destId="{539DFE9F-C88C-4A24-B473-48A6EE15871C}" srcOrd="0" destOrd="0" presId="urn:microsoft.com/office/officeart/2005/8/layout/hierarchy2"/>
    <dgm:cxn modelId="{2ECEACF9-E5B5-4CAC-A38F-D831D5F38F4C}" type="presOf" srcId="{443630E8-5DD5-4DD7-B799-EBAC2A75CBCF}" destId="{469CC551-F9B7-4CD1-ADC3-419FC09B4A3D}" srcOrd="0" destOrd="0" presId="urn:microsoft.com/office/officeart/2005/8/layout/hierarchy2"/>
    <dgm:cxn modelId="{7039FDE7-91DB-43A1-BBD0-F13B737AB1DD}" srcId="{C6413FDC-FB15-473E-8512-8A1778763B92}" destId="{85B66481-8ADC-4EA6-B280-28F7886C0336}" srcOrd="6" destOrd="0" parTransId="{206A2FBC-9B2A-453C-8BDF-9203676FBFA0}" sibTransId="{9C083FDD-381A-4DCE-A553-8BC6DF120A30}"/>
    <dgm:cxn modelId="{2E925B78-06AA-4841-860E-C917D58952D3}" srcId="{3E0FBAE5-E15C-48D3-8B21-8E9AF8B82DBC}" destId="{E4A8FFF7-A365-4B11-94D3-3446FEA4D73D}" srcOrd="1" destOrd="0" parTransId="{94E6AA78-411E-4F83-B604-33C6B8B686D7}" sibTransId="{4A4FDA6B-3A45-4360-B89E-367674D06FBB}"/>
    <dgm:cxn modelId="{361D974C-9D5E-41D7-85AF-D60EE4B8A9D5}" type="presOf" srcId="{ED21EBA4-92D2-4C6C-B6E6-60FE3018D214}" destId="{BD48EEFD-46F2-491E-9544-2960BCF3FBFE}" srcOrd="0" destOrd="0" presId="urn:microsoft.com/office/officeart/2005/8/layout/hierarchy2"/>
    <dgm:cxn modelId="{EE42A420-785C-4A76-8C5D-A1D2E8A0EF86}" type="presParOf" srcId="{469CC551-F9B7-4CD1-ADC3-419FC09B4A3D}" destId="{0DF131A7-97F4-4535-B5DE-C1301C8279F9}" srcOrd="0" destOrd="0" presId="urn:microsoft.com/office/officeart/2005/8/layout/hierarchy2"/>
    <dgm:cxn modelId="{D33768B6-9A9B-448C-8AC6-1A393F949C54}" type="presParOf" srcId="{0DF131A7-97F4-4535-B5DE-C1301C8279F9}" destId="{0AFD81A0-5F0F-4D2D-9026-6EAB5D77857A}" srcOrd="0" destOrd="0" presId="urn:microsoft.com/office/officeart/2005/8/layout/hierarchy2"/>
    <dgm:cxn modelId="{2CD5C589-09BE-4B1D-9396-1FB3C03C96A9}" type="presParOf" srcId="{0DF131A7-97F4-4535-B5DE-C1301C8279F9}" destId="{5BA1331C-BBB6-4E59-8FBF-6E79A0EB77CE}" srcOrd="1" destOrd="0" presId="urn:microsoft.com/office/officeart/2005/8/layout/hierarchy2"/>
    <dgm:cxn modelId="{C9B3F928-DF7D-4C92-BAC3-DFCC52ED4F10}" type="presParOf" srcId="{5BA1331C-BBB6-4E59-8FBF-6E79A0EB77CE}" destId="{FFB6DB2C-3E03-44C8-884E-B31A4A1EFD3F}" srcOrd="0" destOrd="0" presId="urn:microsoft.com/office/officeart/2005/8/layout/hierarchy2"/>
    <dgm:cxn modelId="{949DB9F4-D740-4663-8088-9C9555202F0B}" type="presParOf" srcId="{FFB6DB2C-3E03-44C8-884E-B31A4A1EFD3F}" destId="{0E0E5BB8-92D6-46A2-AE26-0510AB7D3089}" srcOrd="0" destOrd="0" presId="urn:microsoft.com/office/officeart/2005/8/layout/hierarchy2"/>
    <dgm:cxn modelId="{87F0B3E1-B5EA-4592-BFAB-86C18FC416F6}" type="presParOf" srcId="{5BA1331C-BBB6-4E59-8FBF-6E79A0EB77CE}" destId="{095DD48F-BDB4-4E5E-A563-81236C249B66}" srcOrd="1" destOrd="0" presId="urn:microsoft.com/office/officeart/2005/8/layout/hierarchy2"/>
    <dgm:cxn modelId="{1ED64C5D-344A-42DD-99CA-01B0C1574F66}" type="presParOf" srcId="{095DD48F-BDB4-4E5E-A563-81236C249B66}" destId="{A2AAD2D7-6D12-4289-91A7-937A5A73B479}" srcOrd="0" destOrd="0" presId="urn:microsoft.com/office/officeart/2005/8/layout/hierarchy2"/>
    <dgm:cxn modelId="{62FCF626-8B3E-45E8-9F57-B7FDAD84D575}" type="presParOf" srcId="{095DD48F-BDB4-4E5E-A563-81236C249B66}" destId="{13CC5729-7D65-4C5D-A28E-46E99DD860EC}" srcOrd="1" destOrd="0" presId="urn:microsoft.com/office/officeart/2005/8/layout/hierarchy2"/>
    <dgm:cxn modelId="{8E75655D-1E24-4DE5-9853-A6DE2780A392}" type="presParOf" srcId="{13CC5729-7D65-4C5D-A28E-46E99DD860EC}" destId="{41C7DC4C-AF67-405E-B18D-1F647152A537}" srcOrd="0" destOrd="0" presId="urn:microsoft.com/office/officeart/2005/8/layout/hierarchy2"/>
    <dgm:cxn modelId="{5600E32D-6F38-477A-ABDB-7AC98BBD4A61}" type="presParOf" srcId="{41C7DC4C-AF67-405E-B18D-1F647152A537}" destId="{5F9ACD59-B9BD-477C-B60D-0584A8EAFD61}" srcOrd="0" destOrd="0" presId="urn:microsoft.com/office/officeart/2005/8/layout/hierarchy2"/>
    <dgm:cxn modelId="{6CEA61A4-663B-49A5-A043-EA62C696D93C}" type="presParOf" srcId="{13CC5729-7D65-4C5D-A28E-46E99DD860EC}" destId="{FF55468E-8C44-4F26-805F-AEF2C036B54F}" srcOrd="1" destOrd="0" presId="urn:microsoft.com/office/officeart/2005/8/layout/hierarchy2"/>
    <dgm:cxn modelId="{5D30414A-A44A-43E0-BD1D-639EEDC0452B}" type="presParOf" srcId="{FF55468E-8C44-4F26-805F-AEF2C036B54F}" destId="{48113134-FDE5-43B5-811A-93CDDE74E650}" srcOrd="0" destOrd="0" presId="urn:microsoft.com/office/officeart/2005/8/layout/hierarchy2"/>
    <dgm:cxn modelId="{4F03E721-BF05-45A1-A146-5E5BF20C6D62}" type="presParOf" srcId="{FF55468E-8C44-4F26-805F-AEF2C036B54F}" destId="{37D880CD-489B-48D4-AF00-93C2A42A4BFA}" srcOrd="1" destOrd="0" presId="urn:microsoft.com/office/officeart/2005/8/layout/hierarchy2"/>
    <dgm:cxn modelId="{8253AC55-62F9-4667-9D25-4D0C2CD042CD}" type="presParOf" srcId="{13CC5729-7D65-4C5D-A28E-46E99DD860EC}" destId="{211185F5-9B5E-4993-BADC-A23DA859B8DB}" srcOrd="2" destOrd="0" presId="urn:microsoft.com/office/officeart/2005/8/layout/hierarchy2"/>
    <dgm:cxn modelId="{93F9D782-54C1-42DF-AF20-0473A6B36AF4}" type="presParOf" srcId="{211185F5-9B5E-4993-BADC-A23DA859B8DB}" destId="{DA98A83F-367A-4239-99EC-C9A758633B2A}" srcOrd="0" destOrd="0" presId="urn:microsoft.com/office/officeart/2005/8/layout/hierarchy2"/>
    <dgm:cxn modelId="{5994C1B5-821A-44B9-A7FF-C8C812719D9E}" type="presParOf" srcId="{13CC5729-7D65-4C5D-A28E-46E99DD860EC}" destId="{3D081435-FD28-4A5F-A480-C0F323028476}" srcOrd="3" destOrd="0" presId="urn:microsoft.com/office/officeart/2005/8/layout/hierarchy2"/>
    <dgm:cxn modelId="{772F543E-F351-4761-BD10-BE271D088F36}" type="presParOf" srcId="{3D081435-FD28-4A5F-A480-C0F323028476}" destId="{852B2A69-A1A6-4E8D-B2C5-5BDDAD18FE91}" srcOrd="0" destOrd="0" presId="urn:microsoft.com/office/officeart/2005/8/layout/hierarchy2"/>
    <dgm:cxn modelId="{1254A9E6-C8EF-4510-8C70-3A77AFF1D417}" type="presParOf" srcId="{3D081435-FD28-4A5F-A480-C0F323028476}" destId="{F2A5496B-54C3-4A45-996A-4F2A176427EF}" srcOrd="1" destOrd="0" presId="urn:microsoft.com/office/officeart/2005/8/layout/hierarchy2"/>
    <dgm:cxn modelId="{FF0B0516-F218-47F0-84FF-E3669CA77D2A}" type="presParOf" srcId="{13CC5729-7D65-4C5D-A28E-46E99DD860EC}" destId="{FC7CE145-F041-42FA-B935-8D73317CC34D}" srcOrd="4" destOrd="0" presId="urn:microsoft.com/office/officeart/2005/8/layout/hierarchy2"/>
    <dgm:cxn modelId="{6A8AFEA1-11EB-4B19-9B76-55528135C3C8}" type="presParOf" srcId="{FC7CE145-F041-42FA-B935-8D73317CC34D}" destId="{FDC19F19-E5A5-4F4E-AE91-2E5DB968FC9F}" srcOrd="0" destOrd="0" presId="urn:microsoft.com/office/officeart/2005/8/layout/hierarchy2"/>
    <dgm:cxn modelId="{5BA8F4BE-C3E3-43E3-A6C9-23EE22FA5CDF}" type="presParOf" srcId="{13CC5729-7D65-4C5D-A28E-46E99DD860EC}" destId="{85EF4FC2-BE03-4C24-8631-D6901CA3B548}" srcOrd="5" destOrd="0" presId="urn:microsoft.com/office/officeart/2005/8/layout/hierarchy2"/>
    <dgm:cxn modelId="{243F573A-351A-4834-A5B1-543AF775A017}" type="presParOf" srcId="{85EF4FC2-BE03-4C24-8631-D6901CA3B548}" destId="{7F6DB8B8-6702-48BD-99B1-0271598D49C0}" srcOrd="0" destOrd="0" presId="urn:microsoft.com/office/officeart/2005/8/layout/hierarchy2"/>
    <dgm:cxn modelId="{C88B381A-6551-45F2-B536-327502E75491}" type="presParOf" srcId="{85EF4FC2-BE03-4C24-8631-D6901CA3B548}" destId="{553B2DE0-1DFC-4DC6-95B3-6C6871649685}" srcOrd="1" destOrd="0" presId="urn:microsoft.com/office/officeart/2005/8/layout/hierarchy2"/>
    <dgm:cxn modelId="{A8BBF429-7156-425B-B8F2-621129047476}" type="presParOf" srcId="{13CC5729-7D65-4C5D-A28E-46E99DD860EC}" destId="{9BB86EB4-8247-486A-9BF6-07EAF8EB20A3}" srcOrd="6" destOrd="0" presId="urn:microsoft.com/office/officeart/2005/8/layout/hierarchy2"/>
    <dgm:cxn modelId="{D63D6432-C776-49E7-81B8-15CC89F61235}" type="presParOf" srcId="{9BB86EB4-8247-486A-9BF6-07EAF8EB20A3}" destId="{E571D39D-B506-4389-8076-867235C70720}" srcOrd="0" destOrd="0" presId="urn:microsoft.com/office/officeart/2005/8/layout/hierarchy2"/>
    <dgm:cxn modelId="{709F8C20-BC08-4C74-B82B-6819EA8278A9}" type="presParOf" srcId="{13CC5729-7D65-4C5D-A28E-46E99DD860EC}" destId="{8FDF331C-9EE0-4FBD-8DA7-49F76469025B}" srcOrd="7" destOrd="0" presId="urn:microsoft.com/office/officeart/2005/8/layout/hierarchy2"/>
    <dgm:cxn modelId="{C8698F92-C52B-4E48-B9AF-079D8D555AEC}" type="presParOf" srcId="{8FDF331C-9EE0-4FBD-8DA7-49F76469025B}" destId="{DC0D54BC-FC72-48DC-B2DB-F1A6A84D8D97}" srcOrd="0" destOrd="0" presId="urn:microsoft.com/office/officeart/2005/8/layout/hierarchy2"/>
    <dgm:cxn modelId="{FDED7E10-A745-4A52-9975-80599DEEC05C}" type="presParOf" srcId="{8FDF331C-9EE0-4FBD-8DA7-49F76469025B}" destId="{B810A2F3-24EC-444C-BF45-E22B35E51625}" srcOrd="1" destOrd="0" presId="urn:microsoft.com/office/officeart/2005/8/layout/hierarchy2"/>
    <dgm:cxn modelId="{5C3788E2-3A69-44E0-B288-E7CF244639AF}" type="presParOf" srcId="{13CC5729-7D65-4C5D-A28E-46E99DD860EC}" destId="{539DFE9F-C88C-4A24-B473-48A6EE15871C}" srcOrd="8" destOrd="0" presId="urn:microsoft.com/office/officeart/2005/8/layout/hierarchy2"/>
    <dgm:cxn modelId="{5F187577-E569-442E-AA65-13A35ED9625F}" type="presParOf" srcId="{539DFE9F-C88C-4A24-B473-48A6EE15871C}" destId="{6B1ACD5C-9F96-45A5-9C8D-28FCA260FB5D}" srcOrd="0" destOrd="0" presId="urn:microsoft.com/office/officeart/2005/8/layout/hierarchy2"/>
    <dgm:cxn modelId="{2A12FB18-8715-4911-A0E0-0792B3CAC4CB}" type="presParOf" srcId="{13CC5729-7D65-4C5D-A28E-46E99DD860EC}" destId="{F0E33B3A-D956-49AA-BE8E-0A54DA8D8622}" srcOrd="9" destOrd="0" presId="urn:microsoft.com/office/officeart/2005/8/layout/hierarchy2"/>
    <dgm:cxn modelId="{C423B821-01D1-4850-B01C-35AF17B8D531}" type="presParOf" srcId="{F0E33B3A-D956-49AA-BE8E-0A54DA8D8622}" destId="{C5F2347D-D0F1-4C3C-9BDD-8DA357B34FAB}" srcOrd="0" destOrd="0" presId="urn:microsoft.com/office/officeart/2005/8/layout/hierarchy2"/>
    <dgm:cxn modelId="{756ED267-F590-4784-8AA2-9DB1FA0ED971}" type="presParOf" srcId="{F0E33B3A-D956-49AA-BE8E-0A54DA8D8622}" destId="{745ADDB1-6B5B-4190-A31F-A6D31C95F7E9}" srcOrd="1" destOrd="0" presId="urn:microsoft.com/office/officeart/2005/8/layout/hierarchy2"/>
    <dgm:cxn modelId="{5574514B-8C25-4719-9D95-BB3565BA845C}" type="presParOf" srcId="{13CC5729-7D65-4C5D-A28E-46E99DD860EC}" destId="{447AB0CB-7C08-47CF-ADA3-9857B01A3029}" srcOrd="10" destOrd="0" presId="urn:microsoft.com/office/officeart/2005/8/layout/hierarchy2"/>
    <dgm:cxn modelId="{82FE87ED-9B58-48A9-B14B-5CB492E90D68}" type="presParOf" srcId="{447AB0CB-7C08-47CF-ADA3-9857B01A3029}" destId="{33EDBC91-1569-48B9-B0CE-091D0858578A}" srcOrd="0" destOrd="0" presId="urn:microsoft.com/office/officeart/2005/8/layout/hierarchy2"/>
    <dgm:cxn modelId="{81892A1E-2A44-43CC-8F55-B90CD96FEA9D}" type="presParOf" srcId="{13CC5729-7D65-4C5D-A28E-46E99DD860EC}" destId="{AC1966F1-5ABA-4FAE-BA6F-7845F60B583E}" srcOrd="11" destOrd="0" presId="urn:microsoft.com/office/officeart/2005/8/layout/hierarchy2"/>
    <dgm:cxn modelId="{60ED0CC3-4C05-4C8A-8E3C-E0CABA6B78E6}" type="presParOf" srcId="{AC1966F1-5ABA-4FAE-BA6F-7845F60B583E}" destId="{25758582-BFAC-4F6C-B3A0-E9E42306C667}" srcOrd="0" destOrd="0" presId="urn:microsoft.com/office/officeart/2005/8/layout/hierarchy2"/>
    <dgm:cxn modelId="{8D9A0FDB-73CA-4F7C-AC51-08F291F2CAFA}" type="presParOf" srcId="{AC1966F1-5ABA-4FAE-BA6F-7845F60B583E}" destId="{CBF2D200-B319-4484-A1DC-36D1EA90B2A9}" srcOrd="1" destOrd="0" presId="urn:microsoft.com/office/officeart/2005/8/layout/hierarchy2"/>
    <dgm:cxn modelId="{5C0FC777-0ED2-4272-85DA-84B87DEA89AA}" type="presParOf" srcId="{13CC5729-7D65-4C5D-A28E-46E99DD860EC}" destId="{BBB9BA78-97CD-4599-9625-2A98E0356D47}" srcOrd="12" destOrd="0" presId="urn:microsoft.com/office/officeart/2005/8/layout/hierarchy2"/>
    <dgm:cxn modelId="{9811D7E2-AF5B-43E9-8E4B-1248A549EABF}" type="presParOf" srcId="{BBB9BA78-97CD-4599-9625-2A98E0356D47}" destId="{D01BE5F7-AD5F-4F65-BD23-7F79CB25F2A3}" srcOrd="0" destOrd="0" presId="urn:microsoft.com/office/officeart/2005/8/layout/hierarchy2"/>
    <dgm:cxn modelId="{EF8CEBE7-23A1-4DAE-9F2E-25D6DF1C8E2E}" type="presParOf" srcId="{13CC5729-7D65-4C5D-A28E-46E99DD860EC}" destId="{41D059A0-4A41-4EBE-8DBA-E0AE39B514AC}" srcOrd="13" destOrd="0" presId="urn:microsoft.com/office/officeart/2005/8/layout/hierarchy2"/>
    <dgm:cxn modelId="{E3158ECF-21DA-409E-A542-9A89A660C2C5}" type="presParOf" srcId="{41D059A0-4A41-4EBE-8DBA-E0AE39B514AC}" destId="{F0A48AF6-4953-4B21-A042-7CA3CC027F77}" srcOrd="0" destOrd="0" presId="urn:microsoft.com/office/officeart/2005/8/layout/hierarchy2"/>
    <dgm:cxn modelId="{13A0201B-E86A-4184-9A8B-3403A500A3D0}" type="presParOf" srcId="{41D059A0-4A41-4EBE-8DBA-E0AE39B514AC}" destId="{8A7B98C1-2106-43FC-BB60-4B7F70B35022}" srcOrd="1" destOrd="0" presId="urn:microsoft.com/office/officeart/2005/8/layout/hierarchy2"/>
    <dgm:cxn modelId="{BF0DACF6-0F92-4098-9AF7-71BCB8EB427E}" type="presParOf" srcId="{13CC5729-7D65-4C5D-A28E-46E99DD860EC}" destId="{BD48EEFD-46F2-491E-9544-2960BCF3FBFE}" srcOrd="14" destOrd="0" presId="urn:microsoft.com/office/officeart/2005/8/layout/hierarchy2"/>
    <dgm:cxn modelId="{AEA76B39-D7A5-48D7-9DDB-F709C0506739}" type="presParOf" srcId="{BD48EEFD-46F2-491E-9544-2960BCF3FBFE}" destId="{93AC24E0-FC70-4D26-A1DA-D5EE344F54AC}" srcOrd="0" destOrd="0" presId="urn:microsoft.com/office/officeart/2005/8/layout/hierarchy2"/>
    <dgm:cxn modelId="{4798B6F5-9A99-4EE6-BDB6-E6C5410A5FD9}" type="presParOf" srcId="{13CC5729-7D65-4C5D-A28E-46E99DD860EC}" destId="{653416F3-CDCC-44A9-A4B8-03632FC92C46}" srcOrd="15" destOrd="0" presId="urn:microsoft.com/office/officeart/2005/8/layout/hierarchy2"/>
    <dgm:cxn modelId="{8E9FCC6A-D910-4B67-8291-5582C33E54E8}" type="presParOf" srcId="{653416F3-CDCC-44A9-A4B8-03632FC92C46}" destId="{E3950779-7C81-4AC3-B3CE-3324B247ECAD}" srcOrd="0" destOrd="0" presId="urn:microsoft.com/office/officeart/2005/8/layout/hierarchy2"/>
    <dgm:cxn modelId="{D66F790B-1613-4B05-B3F7-BE97A2E09F5D}" type="presParOf" srcId="{653416F3-CDCC-44A9-A4B8-03632FC92C46}" destId="{32DFF4F4-07A3-45CB-BA0A-D6E476E01228}" srcOrd="1" destOrd="0" presId="urn:microsoft.com/office/officeart/2005/8/layout/hierarchy2"/>
    <dgm:cxn modelId="{6333B82B-E011-4D67-9C8D-F402CDFC972C}" type="presParOf" srcId="{5BA1331C-BBB6-4E59-8FBF-6E79A0EB77CE}" destId="{49AA1598-31B9-40D7-B4F1-755C9DDA641D}" srcOrd="2" destOrd="0" presId="urn:microsoft.com/office/officeart/2005/8/layout/hierarchy2"/>
    <dgm:cxn modelId="{A2E7D56E-B040-4BC1-9FCB-81E64178987F}" type="presParOf" srcId="{49AA1598-31B9-40D7-B4F1-755C9DDA641D}" destId="{0AAE5F4B-D132-4A09-846A-AE9EA909C3E3}" srcOrd="0" destOrd="0" presId="urn:microsoft.com/office/officeart/2005/8/layout/hierarchy2"/>
    <dgm:cxn modelId="{73C3031D-CB59-4245-9B2D-8FCF84A154F7}" type="presParOf" srcId="{5BA1331C-BBB6-4E59-8FBF-6E79A0EB77CE}" destId="{26D8F7BE-4622-42D3-9F6F-BB1F228FE984}" srcOrd="3" destOrd="0" presId="urn:microsoft.com/office/officeart/2005/8/layout/hierarchy2"/>
    <dgm:cxn modelId="{CAB94B12-D418-448B-923F-3D3985ECCF95}" type="presParOf" srcId="{26D8F7BE-4622-42D3-9F6F-BB1F228FE984}" destId="{4CB05698-EFD8-4831-A166-8073A2A1F1CD}" srcOrd="0" destOrd="0" presId="urn:microsoft.com/office/officeart/2005/8/layout/hierarchy2"/>
    <dgm:cxn modelId="{CC597470-B0DE-451F-95F1-545E91AA3033}" type="presParOf" srcId="{26D8F7BE-4622-42D3-9F6F-BB1F228FE984}" destId="{C1783AD2-E342-4093-BED4-39F66F812FCF}" srcOrd="1" destOrd="0" presId="urn:microsoft.com/office/officeart/2005/8/layout/hierarchy2"/>
    <dgm:cxn modelId="{90EB6229-603A-4AB7-A4B1-AA94D4084569}" type="presParOf" srcId="{C1783AD2-E342-4093-BED4-39F66F812FCF}" destId="{E7A8F3FF-8C75-43AF-8C9F-B861168F386C}" srcOrd="0" destOrd="0" presId="urn:microsoft.com/office/officeart/2005/8/layout/hierarchy2"/>
    <dgm:cxn modelId="{BF975BC3-BA28-4EA1-A412-2799EBE80F30}" type="presParOf" srcId="{E7A8F3FF-8C75-43AF-8C9F-B861168F386C}" destId="{C5A0DF9D-DF7D-4F9F-941D-ADD62EBB8C3E}" srcOrd="0" destOrd="0" presId="urn:microsoft.com/office/officeart/2005/8/layout/hierarchy2"/>
    <dgm:cxn modelId="{1140595E-1128-4803-BF1B-44C26DD104D7}" type="presParOf" srcId="{C1783AD2-E342-4093-BED4-39F66F812FCF}" destId="{22A76BF0-E948-4716-BFA3-880F52BE44F8}" srcOrd="1" destOrd="0" presId="urn:microsoft.com/office/officeart/2005/8/layout/hierarchy2"/>
    <dgm:cxn modelId="{D8EC0785-100F-47D6-8225-306545199AE5}" type="presParOf" srcId="{22A76BF0-E948-4716-BFA3-880F52BE44F8}" destId="{65B8186A-176B-4EF4-B2AD-9D13E61D8D2F}" srcOrd="0" destOrd="0" presId="urn:microsoft.com/office/officeart/2005/8/layout/hierarchy2"/>
    <dgm:cxn modelId="{F96DC07A-EA89-4531-9E6A-4CBFFCD592CD}" type="presParOf" srcId="{22A76BF0-E948-4716-BFA3-880F52BE44F8}" destId="{820DCF32-78AF-46F2-96DB-94993773269B}" srcOrd="1" destOrd="0" presId="urn:microsoft.com/office/officeart/2005/8/layout/hierarchy2"/>
    <dgm:cxn modelId="{E95F6501-15DC-439F-A954-69FE58CD43F8}" type="presParOf" srcId="{C1783AD2-E342-4093-BED4-39F66F812FCF}" destId="{8118C209-03CA-4DBF-A088-A83CBB581439}" srcOrd="2" destOrd="0" presId="urn:microsoft.com/office/officeart/2005/8/layout/hierarchy2"/>
    <dgm:cxn modelId="{C9BDBA84-9336-4540-B751-45070D6CD148}" type="presParOf" srcId="{8118C209-03CA-4DBF-A088-A83CBB581439}" destId="{64D4F13D-991D-4C90-864A-7773E07206C0}" srcOrd="0" destOrd="0" presId="urn:microsoft.com/office/officeart/2005/8/layout/hierarchy2"/>
    <dgm:cxn modelId="{988D89D1-5EE6-4D7D-9EEF-72D78634B43D}" type="presParOf" srcId="{C1783AD2-E342-4093-BED4-39F66F812FCF}" destId="{78F2A383-65B1-47AD-B028-E4632731039A}" srcOrd="3" destOrd="0" presId="urn:microsoft.com/office/officeart/2005/8/layout/hierarchy2"/>
    <dgm:cxn modelId="{7BF6C79A-A1ED-479F-9C03-525C993CDA4B}" type="presParOf" srcId="{78F2A383-65B1-47AD-B028-E4632731039A}" destId="{2776D306-4B69-4DAB-B489-510C4E7FE1C4}" srcOrd="0" destOrd="0" presId="urn:microsoft.com/office/officeart/2005/8/layout/hierarchy2"/>
    <dgm:cxn modelId="{C23A2F06-32BF-4D78-B613-68A94795F15B}" type="presParOf" srcId="{78F2A383-65B1-47AD-B028-E4632731039A}" destId="{79419CBB-AF12-4954-96AE-D1EE02C6BD13}" srcOrd="1" destOrd="0" presId="urn:microsoft.com/office/officeart/2005/8/layout/hierarchy2"/>
    <dgm:cxn modelId="{59706ECD-FCCD-465F-9B8C-C39C0860DF46}" type="presParOf" srcId="{C1783AD2-E342-4093-BED4-39F66F812FCF}" destId="{4976A302-16F1-421B-B0DB-0318452F7FF5}" srcOrd="4" destOrd="0" presId="urn:microsoft.com/office/officeart/2005/8/layout/hierarchy2"/>
    <dgm:cxn modelId="{4DF90117-1F13-46CE-B887-DCD2600F07BA}" type="presParOf" srcId="{4976A302-16F1-421B-B0DB-0318452F7FF5}" destId="{CCD57365-F117-4AFD-9CDC-B88E30CC49EB}" srcOrd="0" destOrd="0" presId="urn:microsoft.com/office/officeart/2005/8/layout/hierarchy2"/>
    <dgm:cxn modelId="{BD6226B1-56BA-461C-ABE6-A7D78AAF06BA}" type="presParOf" srcId="{C1783AD2-E342-4093-BED4-39F66F812FCF}" destId="{2D379A3C-C887-4829-9B68-1892A7DBBE03}" srcOrd="5" destOrd="0" presId="urn:microsoft.com/office/officeart/2005/8/layout/hierarchy2"/>
    <dgm:cxn modelId="{4BDEC727-C4C6-477E-9DAC-79CB41F2546F}" type="presParOf" srcId="{2D379A3C-C887-4829-9B68-1892A7DBBE03}" destId="{C556E41C-F80F-4E9C-BFF1-5BBAF02E0351}" srcOrd="0" destOrd="0" presId="urn:microsoft.com/office/officeart/2005/8/layout/hierarchy2"/>
    <dgm:cxn modelId="{185287BA-EDE0-4C4B-A5DA-46A2E9D4BA71}" type="presParOf" srcId="{2D379A3C-C887-4829-9B68-1892A7DBBE03}" destId="{CEF527BA-D20A-4850-B856-B1BB8D8E39E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9F183-DCE0-4744-A2EB-C643BACDF233}">
      <dsp:nvSpPr>
        <dsp:cNvPr id="0" name=""/>
        <dsp:cNvSpPr/>
      </dsp:nvSpPr>
      <dsp:spPr>
        <a:xfrm>
          <a:off x="4055" y="1824899"/>
          <a:ext cx="1123733" cy="645641"/>
        </a:xfrm>
        <a:prstGeom prst="wedgeRoundRect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มนุษย์</a:t>
          </a:r>
          <a:endParaRPr lang="en-AU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35573" y="1856417"/>
        <a:ext cx="1060697" cy="582605"/>
      </dsp:txXfrm>
    </dsp:sp>
    <dsp:sp modelId="{38E469FE-DCBE-4F09-A58E-03003CBB9AE7}">
      <dsp:nvSpPr>
        <dsp:cNvPr id="0" name=""/>
        <dsp:cNvSpPr/>
      </dsp:nvSpPr>
      <dsp:spPr>
        <a:xfrm rot="17362599">
          <a:off x="675132" y="1498203"/>
          <a:ext cx="1354807" cy="20963"/>
        </a:xfrm>
        <a:custGeom>
          <a:avLst/>
          <a:gdLst/>
          <a:ahLst/>
          <a:cxnLst/>
          <a:rect l="0" t="0" r="0" b="0"/>
          <a:pathLst>
            <a:path>
              <a:moveTo>
                <a:pt x="0" y="10481"/>
              </a:moveTo>
              <a:lnTo>
                <a:pt x="1354807" y="10481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1318666" y="1474815"/>
        <a:ext cx="67740" cy="67740"/>
      </dsp:txXfrm>
    </dsp:sp>
    <dsp:sp modelId="{6EB98D14-A9BC-4FB7-BA97-8BD90E361C74}">
      <dsp:nvSpPr>
        <dsp:cNvPr id="0" name=""/>
        <dsp:cNvSpPr/>
      </dsp:nvSpPr>
      <dsp:spPr>
        <a:xfrm>
          <a:off x="1577283" y="534752"/>
          <a:ext cx="1324567" cy="66979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กาย (รูป)</a:t>
          </a:r>
          <a:endParaRPr lang="en-AU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1596901" y="554370"/>
        <a:ext cx="1285331" cy="630559"/>
      </dsp:txXfrm>
    </dsp:sp>
    <dsp:sp modelId="{13FB7837-76D5-4ADA-8F03-D6B5590A48D2}">
      <dsp:nvSpPr>
        <dsp:cNvPr id="0" name=""/>
        <dsp:cNvSpPr/>
      </dsp:nvSpPr>
      <dsp:spPr>
        <a:xfrm>
          <a:off x="2901850" y="859169"/>
          <a:ext cx="449493" cy="20963"/>
        </a:xfrm>
        <a:custGeom>
          <a:avLst/>
          <a:gdLst/>
          <a:ahLst/>
          <a:cxnLst/>
          <a:rect l="0" t="0" r="0" b="0"/>
          <a:pathLst>
            <a:path>
              <a:moveTo>
                <a:pt x="0" y="10481"/>
              </a:moveTo>
              <a:lnTo>
                <a:pt x="449493" y="10481"/>
              </a:lnTo>
            </a:path>
          </a:pathLst>
        </a:custGeom>
        <a:noFill/>
        <a:ln w="12700" cap="flat" cmpd="sng" algn="ctr">
          <a:solidFill>
            <a:schemeClr val="dk1">
              <a:shade val="70000"/>
              <a:satMod val="150000"/>
            </a:schemeClr>
          </a:solidFill>
          <a:prstDash val="solid"/>
          <a:headEnd type="none" w="med" len="med"/>
          <a:tailEnd type="triangle" w="med" len="me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3115360" y="858413"/>
        <a:ext cx="22474" cy="22474"/>
      </dsp:txXfrm>
    </dsp:sp>
    <dsp:sp modelId="{171ABB7B-2E7E-47EF-8451-E368FBD34C49}">
      <dsp:nvSpPr>
        <dsp:cNvPr id="0" name=""/>
        <dsp:cNvSpPr/>
      </dsp:nvSpPr>
      <dsp:spPr>
        <a:xfrm>
          <a:off x="3351344" y="588717"/>
          <a:ext cx="1123733" cy="56186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ศีล</a:t>
          </a:r>
          <a:endParaRPr lang="en-AU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3367800" y="605173"/>
        <a:ext cx="1090821" cy="528954"/>
      </dsp:txXfrm>
    </dsp:sp>
    <dsp:sp modelId="{83DD8E48-33F5-4EB0-892A-84992467A91C}">
      <dsp:nvSpPr>
        <dsp:cNvPr id="0" name=""/>
        <dsp:cNvSpPr/>
      </dsp:nvSpPr>
      <dsp:spPr>
        <a:xfrm rot="18992136">
          <a:off x="4390172" y="646157"/>
          <a:ext cx="619306" cy="20963"/>
        </a:xfrm>
        <a:custGeom>
          <a:avLst/>
          <a:gdLst/>
          <a:ahLst/>
          <a:cxnLst/>
          <a:rect l="0" t="0" r="0" b="0"/>
          <a:pathLst>
            <a:path>
              <a:moveTo>
                <a:pt x="0" y="10481"/>
              </a:moveTo>
              <a:lnTo>
                <a:pt x="619306" y="10481"/>
              </a:lnTo>
            </a:path>
          </a:pathLst>
        </a:custGeom>
        <a:noFill/>
        <a:ln w="12700" cap="flat" cmpd="sng" algn="ctr">
          <a:solidFill>
            <a:schemeClr val="tx1">
              <a:lumMod val="75000"/>
              <a:lumOff val="25000"/>
            </a:schemeClr>
          </a:solidFill>
          <a:prstDash val="solid"/>
          <a:headEnd type="none" w="med" len="med"/>
          <a:tailEnd type="triangle" w="med" len="med"/>
        </a:ln>
        <a:effectLst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4684342" y="641156"/>
        <a:ext cx="30965" cy="30965"/>
      </dsp:txXfrm>
    </dsp:sp>
    <dsp:sp modelId="{06D28F53-CBD8-4F35-8837-877E9701D196}">
      <dsp:nvSpPr>
        <dsp:cNvPr id="0" name=""/>
        <dsp:cNvSpPr/>
      </dsp:nvSpPr>
      <dsp:spPr>
        <a:xfrm>
          <a:off x="4924571" y="162694"/>
          <a:ext cx="1296002" cy="56186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กายภาวนา</a:t>
          </a:r>
          <a:endParaRPr lang="en-A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4941027" y="179150"/>
        <a:ext cx="1263090" cy="528954"/>
      </dsp:txXfrm>
    </dsp:sp>
    <dsp:sp modelId="{4C8FFABD-0E92-4E14-AB7E-B26122AC0DFF}">
      <dsp:nvSpPr>
        <dsp:cNvPr id="0" name=""/>
        <dsp:cNvSpPr/>
      </dsp:nvSpPr>
      <dsp:spPr>
        <a:xfrm>
          <a:off x="6220574" y="433146"/>
          <a:ext cx="449493" cy="20963"/>
        </a:xfrm>
        <a:custGeom>
          <a:avLst/>
          <a:gdLst/>
          <a:ahLst/>
          <a:cxnLst/>
          <a:rect l="0" t="0" r="0" b="0"/>
          <a:pathLst>
            <a:path>
              <a:moveTo>
                <a:pt x="0" y="10481"/>
              </a:moveTo>
              <a:lnTo>
                <a:pt x="449493" y="10481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6434083" y="432390"/>
        <a:ext cx="22474" cy="22474"/>
      </dsp:txXfrm>
    </dsp:sp>
    <dsp:sp modelId="{E89B17FD-DCB3-4EFF-8BBB-774B4789A172}">
      <dsp:nvSpPr>
        <dsp:cNvPr id="0" name=""/>
        <dsp:cNvSpPr/>
      </dsp:nvSpPr>
      <dsp:spPr>
        <a:xfrm>
          <a:off x="6670067" y="201752"/>
          <a:ext cx="1401116" cy="48375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สัมมากัมมันตะ</a:t>
          </a:r>
          <a:endParaRPr lang="en-A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6684236" y="215921"/>
        <a:ext cx="1372778" cy="455412"/>
      </dsp:txXfrm>
    </dsp:sp>
    <dsp:sp modelId="{C6B86452-577E-4F06-A8FD-059F6F4A430D}">
      <dsp:nvSpPr>
        <dsp:cNvPr id="0" name=""/>
        <dsp:cNvSpPr/>
      </dsp:nvSpPr>
      <dsp:spPr>
        <a:xfrm rot="2607864">
          <a:off x="4390172" y="1072180"/>
          <a:ext cx="619306" cy="20963"/>
        </a:xfrm>
        <a:custGeom>
          <a:avLst/>
          <a:gdLst/>
          <a:ahLst/>
          <a:cxnLst/>
          <a:rect l="0" t="0" r="0" b="0"/>
          <a:pathLst>
            <a:path>
              <a:moveTo>
                <a:pt x="0" y="10481"/>
              </a:moveTo>
              <a:lnTo>
                <a:pt x="619306" y="10481"/>
              </a:lnTo>
            </a:path>
          </a:pathLst>
        </a:custGeom>
        <a:noFill/>
        <a:ln w="12700" cap="flat" cmpd="sng" algn="ctr">
          <a:solidFill>
            <a:schemeClr val="tx1">
              <a:lumMod val="75000"/>
              <a:lumOff val="25000"/>
            </a:schemeClr>
          </a:solidFill>
          <a:prstDash val="solid"/>
          <a:headEnd type="none" w="med" len="med"/>
          <a:tailEnd type="triangle" w="med" len="med"/>
        </a:ln>
        <a:effectLst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4684342" y="1067179"/>
        <a:ext cx="30965" cy="30965"/>
      </dsp:txXfrm>
    </dsp:sp>
    <dsp:sp modelId="{74DBA75B-FB37-410B-9CF9-9904B6A2A2F4}">
      <dsp:nvSpPr>
        <dsp:cNvPr id="0" name=""/>
        <dsp:cNvSpPr/>
      </dsp:nvSpPr>
      <dsp:spPr>
        <a:xfrm>
          <a:off x="4924571" y="1014740"/>
          <a:ext cx="1296002" cy="56186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สีล</a:t>
          </a:r>
          <a:r>
            <a:rPr lang="th-TH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ภาวนา</a:t>
          </a:r>
          <a:endParaRPr lang="en-A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4941027" y="1031196"/>
        <a:ext cx="1263090" cy="528954"/>
      </dsp:txXfrm>
    </dsp:sp>
    <dsp:sp modelId="{FFAAEF98-DF68-4F00-BC71-2A7F3A706968}">
      <dsp:nvSpPr>
        <dsp:cNvPr id="0" name=""/>
        <dsp:cNvSpPr/>
      </dsp:nvSpPr>
      <dsp:spPr>
        <a:xfrm rot="19662780">
          <a:off x="6179469" y="1143184"/>
          <a:ext cx="531704" cy="20963"/>
        </a:xfrm>
        <a:custGeom>
          <a:avLst/>
          <a:gdLst/>
          <a:ahLst/>
          <a:cxnLst/>
          <a:rect l="0" t="0" r="0" b="0"/>
          <a:pathLst>
            <a:path>
              <a:moveTo>
                <a:pt x="0" y="10481"/>
              </a:moveTo>
              <a:lnTo>
                <a:pt x="531704" y="10481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6432028" y="1140373"/>
        <a:ext cx="26585" cy="26585"/>
      </dsp:txXfrm>
    </dsp:sp>
    <dsp:sp modelId="{C15EC7EA-FBAA-4911-95EC-66F45048C5D7}">
      <dsp:nvSpPr>
        <dsp:cNvPr id="0" name=""/>
        <dsp:cNvSpPr/>
      </dsp:nvSpPr>
      <dsp:spPr>
        <a:xfrm>
          <a:off x="6670067" y="769783"/>
          <a:ext cx="1401116" cy="48375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สัมมาวาจา</a:t>
          </a:r>
          <a:endParaRPr lang="en-A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6684236" y="783952"/>
        <a:ext cx="1372778" cy="455412"/>
      </dsp:txXfrm>
    </dsp:sp>
    <dsp:sp modelId="{B7051590-8B90-46B9-B041-07D58396D1FF}">
      <dsp:nvSpPr>
        <dsp:cNvPr id="0" name=""/>
        <dsp:cNvSpPr/>
      </dsp:nvSpPr>
      <dsp:spPr>
        <a:xfrm rot="1937220">
          <a:off x="6179469" y="1427199"/>
          <a:ext cx="531704" cy="20963"/>
        </a:xfrm>
        <a:custGeom>
          <a:avLst/>
          <a:gdLst/>
          <a:ahLst/>
          <a:cxnLst/>
          <a:rect l="0" t="0" r="0" b="0"/>
          <a:pathLst>
            <a:path>
              <a:moveTo>
                <a:pt x="0" y="10481"/>
              </a:moveTo>
              <a:lnTo>
                <a:pt x="531704" y="10481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6432028" y="1424388"/>
        <a:ext cx="26585" cy="26585"/>
      </dsp:txXfrm>
    </dsp:sp>
    <dsp:sp modelId="{CB7CE120-4927-49A5-9670-101DBE07BADE}">
      <dsp:nvSpPr>
        <dsp:cNvPr id="0" name=""/>
        <dsp:cNvSpPr/>
      </dsp:nvSpPr>
      <dsp:spPr>
        <a:xfrm>
          <a:off x="6670067" y="1337813"/>
          <a:ext cx="1401116" cy="48375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สัมมาอาชีวะ</a:t>
          </a:r>
          <a:endParaRPr lang="en-A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6684236" y="1351982"/>
        <a:ext cx="1372778" cy="455412"/>
      </dsp:txXfrm>
    </dsp:sp>
    <dsp:sp modelId="{17686AB0-4AFB-4827-97F9-3E9FA3622E2D}">
      <dsp:nvSpPr>
        <dsp:cNvPr id="0" name=""/>
        <dsp:cNvSpPr/>
      </dsp:nvSpPr>
      <dsp:spPr>
        <a:xfrm rot="4237401">
          <a:off x="675132" y="2776272"/>
          <a:ext cx="1354807" cy="20963"/>
        </a:xfrm>
        <a:custGeom>
          <a:avLst/>
          <a:gdLst/>
          <a:ahLst/>
          <a:cxnLst/>
          <a:rect l="0" t="0" r="0" b="0"/>
          <a:pathLst>
            <a:path>
              <a:moveTo>
                <a:pt x="0" y="10481"/>
              </a:moveTo>
              <a:lnTo>
                <a:pt x="1354807" y="10481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1318666" y="2752884"/>
        <a:ext cx="67740" cy="67740"/>
      </dsp:txXfrm>
    </dsp:sp>
    <dsp:sp modelId="{F8C8F3A7-950E-442C-868B-A0ADE0FCD315}">
      <dsp:nvSpPr>
        <dsp:cNvPr id="0" name=""/>
        <dsp:cNvSpPr/>
      </dsp:nvSpPr>
      <dsp:spPr>
        <a:xfrm>
          <a:off x="1577283" y="3090890"/>
          <a:ext cx="1324567" cy="66979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ใจ (นาม)</a:t>
          </a:r>
          <a:endParaRPr lang="en-AU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1596901" y="3110508"/>
        <a:ext cx="1285331" cy="630559"/>
      </dsp:txXfrm>
    </dsp:sp>
    <dsp:sp modelId="{56204B35-DB49-4972-AF68-C92060CC5FF8}">
      <dsp:nvSpPr>
        <dsp:cNvPr id="0" name=""/>
        <dsp:cNvSpPr/>
      </dsp:nvSpPr>
      <dsp:spPr>
        <a:xfrm rot="18140165">
          <a:off x="2706419" y="3060287"/>
          <a:ext cx="840356" cy="20963"/>
        </a:xfrm>
        <a:custGeom>
          <a:avLst/>
          <a:gdLst/>
          <a:ahLst/>
          <a:cxnLst/>
          <a:rect l="0" t="0" r="0" b="0"/>
          <a:pathLst>
            <a:path>
              <a:moveTo>
                <a:pt x="0" y="10481"/>
              </a:moveTo>
              <a:lnTo>
                <a:pt x="840356" y="10481"/>
              </a:lnTo>
            </a:path>
          </a:pathLst>
        </a:custGeom>
        <a:noFill/>
        <a:ln w="12700" cap="flat" cmpd="sng" algn="ctr">
          <a:solidFill>
            <a:schemeClr val="dk1">
              <a:shade val="70000"/>
              <a:satMod val="150000"/>
            </a:schemeClr>
          </a:solidFill>
          <a:prstDash val="solid"/>
          <a:headEnd type="none" w="med" len="med"/>
          <a:tailEnd type="triangle" w="med" len="me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3105588" y="3049760"/>
        <a:ext cx="42017" cy="42017"/>
      </dsp:txXfrm>
    </dsp:sp>
    <dsp:sp modelId="{02C4E647-ACE4-4B07-9BF7-F1AE0635CEF5}">
      <dsp:nvSpPr>
        <dsp:cNvPr id="0" name=""/>
        <dsp:cNvSpPr/>
      </dsp:nvSpPr>
      <dsp:spPr>
        <a:xfrm>
          <a:off x="3351344" y="2434816"/>
          <a:ext cx="1123733" cy="56186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สมาธิ</a:t>
          </a:r>
          <a:endParaRPr lang="en-AU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3367800" y="2451272"/>
        <a:ext cx="1090821" cy="528954"/>
      </dsp:txXfrm>
    </dsp:sp>
    <dsp:sp modelId="{344A51BE-3972-4000-BD98-F8331454C24A}">
      <dsp:nvSpPr>
        <dsp:cNvPr id="0" name=""/>
        <dsp:cNvSpPr/>
      </dsp:nvSpPr>
      <dsp:spPr>
        <a:xfrm>
          <a:off x="4475078" y="2705268"/>
          <a:ext cx="449493" cy="20963"/>
        </a:xfrm>
        <a:custGeom>
          <a:avLst/>
          <a:gdLst/>
          <a:ahLst/>
          <a:cxnLst/>
          <a:rect l="0" t="0" r="0" b="0"/>
          <a:pathLst>
            <a:path>
              <a:moveTo>
                <a:pt x="0" y="10481"/>
              </a:moveTo>
              <a:lnTo>
                <a:pt x="449493" y="10481"/>
              </a:lnTo>
            </a:path>
          </a:pathLst>
        </a:custGeom>
        <a:noFill/>
        <a:ln w="12700" cap="flat" cmpd="sng" algn="ctr">
          <a:solidFill>
            <a:schemeClr val="tx1">
              <a:lumMod val="75000"/>
              <a:lumOff val="25000"/>
            </a:schemeClr>
          </a:solidFill>
          <a:prstDash val="solid"/>
          <a:headEnd type="none" w="med" len="med"/>
          <a:tailEnd type="triangle" w="med" len="med"/>
        </a:ln>
        <a:effectLst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4688587" y="2704513"/>
        <a:ext cx="22474" cy="22474"/>
      </dsp:txXfrm>
    </dsp:sp>
    <dsp:sp modelId="{9F8A2239-17A7-4C8E-8880-50C8D9A78B73}">
      <dsp:nvSpPr>
        <dsp:cNvPr id="0" name=""/>
        <dsp:cNvSpPr/>
      </dsp:nvSpPr>
      <dsp:spPr>
        <a:xfrm>
          <a:off x="4924571" y="2434816"/>
          <a:ext cx="1296002" cy="56186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จิตภาวนา</a:t>
          </a:r>
          <a:endParaRPr lang="en-A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4941027" y="2451272"/>
        <a:ext cx="1263090" cy="528954"/>
      </dsp:txXfrm>
    </dsp:sp>
    <dsp:sp modelId="{2B235CAF-AC1B-4CE7-B89E-A3CC80C751C5}">
      <dsp:nvSpPr>
        <dsp:cNvPr id="0" name=""/>
        <dsp:cNvSpPr/>
      </dsp:nvSpPr>
      <dsp:spPr>
        <a:xfrm rot="18501315">
          <a:off x="6083139" y="2421253"/>
          <a:ext cx="724364" cy="20963"/>
        </a:xfrm>
        <a:custGeom>
          <a:avLst/>
          <a:gdLst/>
          <a:ahLst/>
          <a:cxnLst/>
          <a:rect l="0" t="0" r="0" b="0"/>
          <a:pathLst>
            <a:path>
              <a:moveTo>
                <a:pt x="0" y="10481"/>
              </a:moveTo>
              <a:lnTo>
                <a:pt x="724364" y="10481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6427211" y="2413625"/>
        <a:ext cx="36218" cy="36218"/>
      </dsp:txXfrm>
    </dsp:sp>
    <dsp:sp modelId="{ADAEBDD2-3498-4AA3-8028-97A281F348D7}">
      <dsp:nvSpPr>
        <dsp:cNvPr id="0" name=""/>
        <dsp:cNvSpPr/>
      </dsp:nvSpPr>
      <dsp:spPr>
        <a:xfrm>
          <a:off x="6670067" y="1905844"/>
          <a:ext cx="1401116" cy="48375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สัมมาวายามะ</a:t>
          </a:r>
          <a:endParaRPr lang="en-A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6684236" y="1920013"/>
        <a:ext cx="1372778" cy="455412"/>
      </dsp:txXfrm>
    </dsp:sp>
    <dsp:sp modelId="{01326EDA-91D8-45C4-8153-4A1A0191C20C}">
      <dsp:nvSpPr>
        <dsp:cNvPr id="0" name=""/>
        <dsp:cNvSpPr/>
      </dsp:nvSpPr>
      <dsp:spPr>
        <a:xfrm>
          <a:off x="6220574" y="2705268"/>
          <a:ext cx="449493" cy="20963"/>
        </a:xfrm>
        <a:custGeom>
          <a:avLst/>
          <a:gdLst/>
          <a:ahLst/>
          <a:cxnLst/>
          <a:rect l="0" t="0" r="0" b="0"/>
          <a:pathLst>
            <a:path>
              <a:moveTo>
                <a:pt x="0" y="10481"/>
              </a:moveTo>
              <a:lnTo>
                <a:pt x="449493" y="10481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6434083" y="2704513"/>
        <a:ext cx="22474" cy="22474"/>
      </dsp:txXfrm>
    </dsp:sp>
    <dsp:sp modelId="{D667A706-0E33-401F-A343-BF63F1097BBE}">
      <dsp:nvSpPr>
        <dsp:cNvPr id="0" name=""/>
        <dsp:cNvSpPr/>
      </dsp:nvSpPr>
      <dsp:spPr>
        <a:xfrm>
          <a:off x="6670067" y="2473875"/>
          <a:ext cx="1401116" cy="48375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สัมมาสติ</a:t>
          </a:r>
          <a:endParaRPr lang="en-A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6684236" y="2488044"/>
        <a:ext cx="1372778" cy="455412"/>
      </dsp:txXfrm>
    </dsp:sp>
    <dsp:sp modelId="{6EB9E134-F4F8-4B42-B945-D6C56203C306}">
      <dsp:nvSpPr>
        <dsp:cNvPr id="0" name=""/>
        <dsp:cNvSpPr/>
      </dsp:nvSpPr>
      <dsp:spPr>
        <a:xfrm rot="3098685">
          <a:off x="6083139" y="2989284"/>
          <a:ext cx="724364" cy="20963"/>
        </a:xfrm>
        <a:custGeom>
          <a:avLst/>
          <a:gdLst/>
          <a:ahLst/>
          <a:cxnLst/>
          <a:rect l="0" t="0" r="0" b="0"/>
          <a:pathLst>
            <a:path>
              <a:moveTo>
                <a:pt x="0" y="10481"/>
              </a:moveTo>
              <a:lnTo>
                <a:pt x="724364" y="10481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6427211" y="2981656"/>
        <a:ext cx="36218" cy="36218"/>
      </dsp:txXfrm>
    </dsp:sp>
    <dsp:sp modelId="{40BB01B6-D46D-4200-A21D-12E3B8CBE8D4}">
      <dsp:nvSpPr>
        <dsp:cNvPr id="0" name=""/>
        <dsp:cNvSpPr/>
      </dsp:nvSpPr>
      <dsp:spPr>
        <a:xfrm>
          <a:off x="6670067" y="3041905"/>
          <a:ext cx="1401116" cy="48375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สัมมาสมาธิ</a:t>
          </a:r>
          <a:endParaRPr lang="en-A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6684236" y="3056074"/>
        <a:ext cx="1372778" cy="455412"/>
      </dsp:txXfrm>
    </dsp:sp>
    <dsp:sp modelId="{D484D155-42B0-4418-B2DE-14BB33C105E8}">
      <dsp:nvSpPr>
        <dsp:cNvPr id="0" name=""/>
        <dsp:cNvSpPr/>
      </dsp:nvSpPr>
      <dsp:spPr>
        <a:xfrm rot="3459835">
          <a:off x="2706419" y="3770326"/>
          <a:ext cx="840356" cy="20963"/>
        </a:xfrm>
        <a:custGeom>
          <a:avLst/>
          <a:gdLst/>
          <a:ahLst/>
          <a:cxnLst/>
          <a:rect l="0" t="0" r="0" b="0"/>
          <a:pathLst>
            <a:path>
              <a:moveTo>
                <a:pt x="0" y="10481"/>
              </a:moveTo>
              <a:lnTo>
                <a:pt x="840356" y="10481"/>
              </a:lnTo>
            </a:path>
          </a:pathLst>
        </a:custGeom>
        <a:noFill/>
        <a:ln w="12700" cap="flat" cmpd="sng" algn="ctr">
          <a:solidFill>
            <a:schemeClr val="dk1">
              <a:shade val="70000"/>
              <a:satMod val="150000"/>
            </a:schemeClr>
          </a:solidFill>
          <a:prstDash val="solid"/>
          <a:headEnd type="none" w="med" len="med"/>
          <a:tailEnd type="triangle" w="med" len="me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3105588" y="3759798"/>
        <a:ext cx="42017" cy="42017"/>
      </dsp:txXfrm>
    </dsp:sp>
    <dsp:sp modelId="{C319D0E6-41F7-4199-BBE1-54A122DCFBC5}">
      <dsp:nvSpPr>
        <dsp:cNvPr id="0" name=""/>
        <dsp:cNvSpPr/>
      </dsp:nvSpPr>
      <dsp:spPr>
        <a:xfrm>
          <a:off x="3351344" y="3854893"/>
          <a:ext cx="1123733" cy="56186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ปัญญา</a:t>
          </a:r>
          <a:endParaRPr lang="en-AU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3367800" y="3871349"/>
        <a:ext cx="1090821" cy="528954"/>
      </dsp:txXfrm>
    </dsp:sp>
    <dsp:sp modelId="{4014BA75-B61A-4044-AF5C-9CF3E2D417B5}">
      <dsp:nvSpPr>
        <dsp:cNvPr id="0" name=""/>
        <dsp:cNvSpPr/>
      </dsp:nvSpPr>
      <dsp:spPr>
        <a:xfrm>
          <a:off x="4475078" y="4125345"/>
          <a:ext cx="449493" cy="20963"/>
        </a:xfrm>
        <a:custGeom>
          <a:avLst/>
          <a:gdLst/>
          <a:ahLst/>
          <a:cxnLst/>
          <a:rect l="0" t="0" r="0" b="0"/>
          <a:pathLst>
            <a:path>
              <a:moveTo>
                <a:pt x="0" y="10481"/>
              </a:moveTo>
              <a:lnTo>
                <a:pt x="449493" y="10481"/>
              </a:lnTo>
            </a:path>
          </a:pathLst>
        </a:custGeom>
        <a:noFill/>
        <a:ln w="12700" cap="flat" cmpd="sng" algn="ctr">
          <a:solidFill>
            <a:schemeClr val="tx1">
              <a:lumMod val="75000"/>
              <a:lumOff val="25000"/>
            </a:schemeClr>
          </a:solidFill>
          <a:prstDash val="solid"/>
          <a:headEnd type="none" w="med" len="med"/>
          <a:tailEnd type="triangle" w="med" len="med"/>
        </a:ln>
        <a:effectLst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4688587" y="4124589"/>
        <a:ext cx="22474" cy="22474"/>
      </dsp:txXfrm>
    </dsp:sp>
    <dsp:sp modelId="{9F39D033-9151-41AE-B264-CE1B49A91515}">
      <dsp:nvSpPr>
        <dsp:cNvPr id="0" name=""/>
        <dsp:cNvSpPr/>
      </dsp:nvSpPr>
      <dsp:spPr>
        <a:xfrm>
          <a:off x="4924571" y="3854893"/>
          <a:ext cx="1296002" cy="56186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ปัญญาภาวนา</a:t>
          </a:r>
          <a:endParaRPr lang="en-A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4941027" y="3871349"/>
        <a:ext cx="1263090" cy="528954"/>
      </dsp:txXfrm>
    </dsp:sp>
    <dsp:sp modelId="{616D8EC6-0340-41ED-9AFC-B0277481FCB3}">
      <dsp:nvSpPr>
        <dsp:cNvPr id="0" name=""/>
        <dsp:cNvSpPr/>
      </dsp:nvSpPr>
      <dsp:spPr>
        <a:xfrm rot="19662780">
          <a:off x="6179469" y="3983337"/>
          <a:ext cx="531704" cy="20963"/>
        </a:xfrm>
        <a:custGeom>
          <a:avLst/>
          <a:gdLst/>
          <a:ahLst/>
          <a:cxnLst/>
          <a:rect l="0" t="0" r="0" b="0"/>
          <a:pathLst>
            <a:path>
              <a:moveTo>
                <a:pt x="0" y="10481"/>
              </a:moveTo>
              <a:lnTo>
                <a:pt x="531704" y="10481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6432028" y="3980526"/>
        <a:ext cx="26585" cy="26585"/>
      </dsp:txXfrm>
    </dsp:sp>
    <dsp:sp modelId="{6D106938-987B-467D-BF51-4991D681BA4F}">
      <dsp:nvSpPr>
        <dsp:cNvPr id="0" name=""/>
        <dsp:cNvSpPr/>
      </dsp:nvSpPr>
      <dsp:spPr>
        <a:xfrm>
          <a:off x="6670067" y="3609936"/>
          <a:ext cx="1401116" cy="48375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สัมมาทิฏฐิ</a:t>
          </a:r>
          <a:endParaRPr lang="en-A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6684236" y="3624105"/>
        <a:ext cx="1372778" cy="455412"/>
      </dsp:txXfrm>
    </dsp:sp>
    <dsp:sp modelId="{DA8623E6-2E63-4CB1-9613-A587235F794A}">
      <dsp:nvSpPr>
        <dsp:cNvPr id="0" name=""/>
        <dsp:cNvSpPr/>
      </dsp:nvSpPr>
      <dsp:spPr>
        <a:xfrm rot="1937220">
          <a:off x="6179469" y="4267352"/>
          <a:ext cx="531704" cy="20963"/>
        </a:xfrm>
        <a:custGeom>
          <a:avLst/>
          <a:gdLst/>
          <a:ahLst/>
          <a:cxnLst/>
          <a:rect l="0" t="0" r="0" b="0"/>
          <a:pathLst>
            <a:path>
              <a:moveTo>
                <a:pt x="0" y="10481"/>
              </a:moveTo>
              <a:lnTo>
                <a:pt x="531704" y="10481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6432028" y="4264542"/>
        <a:ext cx="26585" cy="26585"/>
      </dsp:txXfrm>
    </dsp:sp>
    <dsp:sp modelId="{1298DCF2-96C1-4544-BF00-F38322B69785}">
      <dsp:nvSpPr>
        <dsp:cNvPr id="0" name=""/>
        <dsp:cNvSpPr/>
      </dsp:nvSpPr>
      <dsp:spPr>
        <a:xfrm>
          <a:off x="6670067" y="4177967"/>
          <a:ext cx="1401116" cy="48375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สัมมาสังกัปปะ</a:t>
          </a:r>
          <a:endParaRPr lang="en-A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6684236" y="4192136"/>
        <a:ext cx="1372778" cy="455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B06D9-05F4-4690-AD20-428EF2E0C061}">
      <dsp:nvSpPr>
        <dsp:cNvPr id="0" name=""/>
        <dsp:cNvSpPr/>
      </dsp:nvSpPr>
      <dsp:spPr>
        <a:xfrm>
          <a:off x="2656" y="1843900"/>
          <a:ext cx="1859267" cy="11366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/>
            <a:t>การศึกษา</a:t>
          </a:r>
          <a:endParaRPr lang="en-AU" sz="3200" kern="1200" dirty="0"/>
        </a:p>
      </dsp:txBody>
      <dsp:txXfrm>
        <a:off x="35946" y="1877190"/>
        <a:ext cx="1792687" cy="1070030"/>
      </dsp:txXfrm>
    </dsp:sp>
    <dsp:sp modelId="{CB922B64-E446-4345-A66F-988FD505E4A9}">
      <dsp:nvSpPr>
        <dsp:cNvPr id="0" name=""/>
        <dsp:cNvSpPr/>
      </dsp:nvSpPr>
      <dsp:spPr>
        <a:xfrm rot="19457599">
          <a:off x="1756671" y="2064226"/>
          <a:ext cx="1119792" cy="42407"/>
        </a:xfrm>
        <a:custGeom>
          <a:avLst/>
          <a:gdLst/>
          <a:ahLst/>
          <a:cxnLst/>
          <a:rect l="0" t="0" r="0" b="0"/>
          <a:pathLst>
            <a:path>
              <a:moveTo>
                <a:pt x="0" y="21203"/>
              </a:moveTo>
              <a:lnTo>
                <a:pt x="1119792" y="212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2288573" y="2057435"/>
        <a:ext cx="55989" cy="55989"/>
      </dsp:txXfrm>
    </dsp:sp>
    <dsp:sp modelId="{BB4E17D7-0758-4B35-975A-9F42F52F82BF}">
      <dsp:nvSpPr>
        <dsp:cNvPr id="0" name=""/>
        <dsp:cNvSpPr/>
      </dsp:nvSpPr>
      <dsp:spPr>
        <a:xfrm>
          <a:off x="2771212" y="1190349"/>
          <a:ext cx="2273221" cy="11366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700" kern="1200" dirty="0" smtClean="0"/>
            <a:t>ปัจจัยภายนอก</a:t>
          </a:r>
          <a:br>
            <a:rPr lang="th-TH" sz="2700" kern="1200" dirty="0" smtClean="0"/>
          </a:br>
          <a:r>
            <a:rPr lang="th-TH" sz="2700" kern="1200" dirty="0" smtClean="0"/>
            <a:t>(ปรโตโฆสะ)</a:t>
          </a:r>
          <a:endParaRPr lang="en-AU" sz="2700" kern="1200" dirty="0"/>
        </a:p>
      </dsp:txBody>
      <dsp:txXfrm>
        <a:off x="2804502" y="1223639"/>
        <a:ext cx="2206641" cy="1070030"/>
      </dsp:txXfrm>
    </dsp:sp>
    <dsp:sp modelId="{663C0D28-9001-473B-9AB5-7F55118020BF}">
      <dsp:nvSpPr>
        <dsp:cNvPr id="0" name=""/>
        <dsp:cNvSpPr/>
      </dsp:nvSpPr>
      <dsp:spPr>
        <a:xfrm>
          <a:off x="5044433" y="1737451"/>
          <a:ext cx="909288" cy="42407"/>
        </a:xfrm>
        <a:custGeom>
          <a:avLst/>
          <a:gdLst/>
          <a:ahLst/>
          <a:cxnLst/>
          <a:rect l="0" t="0" r="0" b="0"/>
          <a:pathLst>
            <a:path>
              <a:moveTo>
                <a:pt x="0" y="21203"/>
              </a:moveTo>
              <a:lnTo>
                <a:pt x="909288" y="21203"/>
              </a:lnTo>
            </a:path>
          </a:pathLst>
        </a:custGeom>
        <a:noFill/>
        <a:ln w="12700" cap="flat" cmpd="sng" algn="ctr">
          <a:solidFill>
            <a:schemeClr val="accent4">
              <a:shade val="70000"/>
              <a:satMod val="150000"/>
            </a:schemeClr>
          </a:solidFill>
          <a:prstDash val="solid"/>
        </a:ln>
        <a:effectLst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5476346" y="1735922"/>
        <a:ext cx="45464" cy="45464"/>
      </dsp:txXfrm>
    </dsp:sp>
    <dsp:sp modelId="{21D55A50-341A-4D1E-8817-ECB03B806ED3}">
      <dsp:nvSpPr>
        <dsp:cNvPr id="0" name=""/>
        <dsp:cNvSpPr/>
      </dsp:nvSpPr>
      <dsp:spPr>
        <a:xfrm>
          <a:off x="5953722" y="1190349"/>
          <a:ext cx="2273221" cy="11366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700" kern="1200" smtClean="0"/>
            <a:t>พ่อแม่ ครู อาจารย์ เพื่อน สื่อ แหล่งเรียนรู้ โรงเรียน เป็นต้น</a:t>
          </a:r>
          <a:endParaRPr lang="en-AU" sz="2700" kern="1200" dirty="0"/>
        </a:p>
      </dsp:txBody>
      <dsp:txXfrm>
        <a:off x="5987012" y="1223639"/>
        <a:ext cx="2206641" cy="1070030"/>
      </dsp:txXfrm>
    </dsp:sp>
    <dsp:sp modelId="{22F8C5AA-27FC-44A8-A146-2DDB0FE867D1}">
      <dsp:nvSpPr>
        <dsp:cNvPr id="0" name=""/>
        <dsp:cNvSpPr/>
      </dsp:nvSpPr>
      <dsp:spPr>
        <a:xfrm rot="2142401">
          <a:off x="1756671" y="2717777"/>
          <a:ext cx="1119792" cy="42407"/>
        </a:xfrm>
        <a:custGeom>
          <a:avLst/>
          <a:gdLst/>
          <a:ahLst/>
          <a:cxnLst/>
          <a:rect l="0" t="0" r="0" b="0"/>
          <a:pathLst>
            <a:path>
              <a:moveTo>
                <a:pt x="0" y="21203"/>
              </a:moveTo>
              <a:lnTo>
                <a:pt x="1119792" y="212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2288573" y="2710986"/>
        <a:ext cx="55989" cy="55989"/>
      </dsp:txXfrm>
    </dsp:sp>
    <dsp:sp modelId="{D7363663-DCA1-4F11-A461-D52848192EF8}">
      <dsp:nvSpPr>
        <dsp:cNvPr id="0" name=""/>
        <dsp:cNvSpPr/>
      </dsp:nvSpPr>
      <dsp:spPr>
        <a:xfrm>
          <a:off x="2771212" y="2497451"/>
          <a:ext cx="2273221" cy="11366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700" kern="1200" dirty="0" smtClean="0"/>
            <a:t>ปัจจัยภายใน</a:t>
          </a:r>
          <a:br>
            <a:rPr lang="th-TH" sz="2700" kern="1200" dirty="0" smtClean="0"/>
          </a:br>
          <a:r>
            <a:rPr lang="th-TH" sz="2700" kern="1200" dirty="0" smtClean="0"/>
            <a:t>(โยนิโสมนสิการ)</a:t>
          </a:r>
          <a:endParaRPr lang="en-AU" sz="2700" kern="1200" dirty="0"/>
        </a:p>
      </dsp:txBody>
      <dsp:txXfrm>
        <a:off x="2804502" y="2530741"/>
        <a:ext cx="2206641" cy="1070030"/>
      </dsp:txXfrm>
    </dsp:sp>
    <dsp:sp modelId="{4B7588E9-CA31-4AEF-8547-4C921CE10B03}">
      <dsp:nvSpPr>
        <dsp:cNvPr id="0" name=""/>
        <dsp:cNvSpPr/>
      </dsp:nvSpPr>
      <dsp:spPr>
        <a:xfrm>
          <a:off x="5044433" y="3044553"/>
          <a:ext cx="909288" cy="42407"/>
        </a:xfrm>
        <a:custGeom>
          <a:avLst/>
          <a:gdLst/>
          <a:ahLst/>
          <a:cxnLst/>
          <a:rect l="0" t="0" r="0" b="0"/>
          <a:pathLst>
            <a:path>
              <a:moveTo>
                <a:pt x="0" y="21203"/>
              </a:moveTo>
              <a:lnTo>
                <a:pt x="909288" y="21203"/>
              </a:lnTo>
            </a:path>
          </a:pathLst>
        </a:custGeom>
        <a:noFill/>
        <a:ln w="12700" cap="flat" cmpd="sng" algn="ctr">
          <a:solidFill>
            <a:schemeClr val="accent4">
              <a:shade val="70000"/>
              <a:satMod val="150000"/>
            </a:schemeClr>
          </a:solidFill>
          <a:prstDash val="solid"/>
        </a:ln>
        <a:effectLst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5476346" y="3043024"/>
        <a:ext cx="45464" cy="45464"/>
      </dsp:txXfrm>
    </dsp:sp>
    <dsp:sp modelId="{C652B322-B314-423E-9ADD-556729D5A9A2}">
      <dsp:nvSpPr>
        <dsp:cNvPr id="0" name=""/>
        <dsp:cNvSpPr/>
      </dsp:nvSpPr>
      <dsp:spPr>
        <a:xfrm>
          <a:off x="5953722" y="2497451"/>
          <a:ext cx="2273221" cy="11366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700" kern="1200" smtClean="0"/>
            <a:t>สติ ปัญญา ความคิด การแก้ปัญหา ความพยายาม</a:t>
          </a:r>
          <a:endParaRPr lang="en-AU" sz="2700" kern="1200" dirty="0"/>
        </a:p>
      </dsp:txBody>
      <dsp:txXfrm>
        <a:off x="5987012" y="2530741"/>
        <a:ext cx="2206641" cy="10700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B5F00-90A0-4E80-B9B9-A0A0946F5EFC}">
      <dsp:nvSpPr>
        <dsp:cNvPr id="0" name=""/>
        <dsp:cNvSpPr/>
      </dsp:nvSpPr>
      <dsp:spPr>
        <a:xfrm>
          <a:off x="2571" y="20628"/>
          <a:ext cx="2507456" cy="7553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>
              <a:latin typeface="Angsana New" pitchFamily="18" charset="-34"/>
              <a:cs typeface="Angsana New" pitchFamily="18" charset="-34"/>
            </a:rPr>
            <a:t>ขั้นเตรียมการ</a:t>
          </a:r>
          <a:endParaRPr lang="en-AU" sz="3200" kern="1200" dirty="0">
            <a:latin typeface="Angsana New" pitchFamily="18" charset="-34"/>
            <a:cs typeface="Angsana New" pitchFamily="18" charset="-34"/>
          </a:endParaRPr>
        </a:p>
      </dsp:txBody>
      <dsp:txXfrm>
        <a:off x="2571" y="20628"/>
        <a:ext cx="2507456" cy="755372"/>
      </dsp:txXfrm>
    </dsp:sp>
    <dsp:sp modelId="{A42D40C3-A20C-407E-A2C6-615583143181}">
      <dsp:nvSpPr>
        <dsp:cNvPr id="0" name=""/>
        <dsp:cNvSpPr/>
      </dsp:nvSpPr>
      <dsp:spPr>
        <a:xfrm>
          <a:off x="2571" y="776000"/>
          <a:ext cx="2507456" cy="265975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200" kern="1200" dirty="0" smtClean="0">
              <a:latin typeface="Angsana New" pitchFamily="18" charset="-34"/>
              <a:cs typeface="Angsana New" pitchFamily="18" charset="-34"/>
            </a:rPr>
            <a:t>ปรโตโฆสะ</a:t>
          </a:r>
          <a:endParaRPr lang="en-AU" sz="3200" kern="1200" dirty="0">
            <a:latin typeface="Angsana New" pitchFamily="18" charset="-34"/>
            <a:cs typeface="Angsana New" pitchFamily="18" charset="-34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200" kern="1200" dirty="0" smtClean="0">
              <a:latin typeface="Angsana New" pitchFamily="18" charset="-34"/>
              <a:cs typeface="Angsana New" pitchFamily="18" charset="-34"/>
            </a:rPr>
            <a:t>โยนิโสมนสิการ</a:t>
          </a:r>
          <a:endParaRPr lang="en-AU" sz="3200" kern="1200" dirty="0">
            <a:latin typeface="Angsana New" pitchFamily="18" charset="-34"/>
            <a:cs typeface="Angsana New" pitchFamily="18" charset="-34"/>
          </a:endParaRPr>
        </a:p>
      </dsp:txBody>
      <dsp:txXfrm>
        <a:off x="2571" y="776000"/>
        <a:ext cx="2507456" cy="2659754"/>
      </dsp:txXfrm>
    </dsp:sp>
    <dsp:sp modelId="{BC28B133-62F0-4166-AE56-604D4229C998}">
      <dsp:nvSpPr>
        <dsp:cNvPr id="0" name=""/>
        <dsp:cNvSpPr/>
      </dsp:nvSpPr>
      <dsp:spPr>
        <a:xfrm>
          <a:off x="2861071" y="20628"/>
          <a:ext cx="2507456" cy="7553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>
              <a:latin typeface="Angsana New" pitchFamily="18" charset="-34"/>
              <a:cs typeface="Angsana New" pitchFamily="18" charset="-34"/>
            </a:rPr>
            <a:t>กระบวนการศึกษา</a:t>
          </a:r>
          <a:endParaRPr lang="en-AU" sz="3200" kern="1200" dirty="0">
            <a:latin typeface="Angsana New" pitchFamily="18" charset="-34"/>
            <a:cs typeface="Angsana New" pitchFamily="18" charset="-34"/>
          </a:endParaRPr>
        </a:p>
      </dsp:txBody>
      <dsp:txXfrm>
        <a:off x="2861071" y="20628"/>
        <a:ext cx="2507456" cy="755372"/>
      </dsp:txXfrm>
    </dsp:sp>
    <dsp:sp modelId="{2FBA7517-DD13-4BEA-92ED-B6F9809FA2A9}">
      <dsp:nvSpPr>
        <dsp:cNvPr id="0" name=""/>
        <dsp:cNvSpPr/>
      </dsp:nvSpPr>
      <dsp:spPr>
        <a:xfrm>
          <a:off x="2861071" y="776000"/>
          <a:ext cx="2507456" cy="265975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200" kern="1200" dirty="0" smtClean="0">
              <a:latin typeface="Angsana New" pitchFamily="18" charset="-34"/>
              <a:cs typeface="Angsana New" pitchFamily="18" charset="-34"/>
            </a:rPr>
            <a:t>อธิศีลสิกขา</a:t>
          </a:r>
          <a:endParaRPr lang="en-AU" sz="3200" kern="1200" dirty="0">
            <a:latin typeface="Angsana New" pitchFamily="18" charset="-34"/>
            <a:cs typeface="Angsana New" pitchFamily="18" charset="-34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200" kern="1200" dirty="0" smtClean="0">
              <a:latin typeface="Angsana New" pitchFamily="18" charset="-34"/>
              <a:cs typeface="Angsana New" pitchFamily="18" charset="-34"/>
            </a:rPr>
            <a:t>อธิจิตสิกขา</a:t>
          </a:r>
          <a:endParaRPr lang="en-AU" sz="3200" kern="1200" dirty="0">
            <a:latin typeface="Angsana New" pitchFamily="18" charset="-34"/>
            <a:cs typeface="Angsana New" pitchFamily="18" charset="-34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200" kern="1200" dirty="0" smtClean="0">
              <a:latin typeface="Angsana New" pitchFamily="18" charset="-34"/>
              <a:cs typeface="Angsana New" pitchFamily="18" charset="-34"/>
            </a:rPr>
            <a:t>อธิปัญญาสิกขา</a:t>
          </a:r>
          <a:endParaRPr lang="en-AU" sz="3200" kern="1200" dirty="0">
            <a:latin typeface="Angsana New" pitchFamily="18" charset="-34"/>
            <a:cs typeface="Angsana New" pitchFamily="18" charset="-34"/>
          </a:endParaRPr>
        </a:p>
      </dsp:txBody>
      <dsp:txXfrm>
        <a:off x="2861071" y="776000"/>
        <a:ext cx="2507456" cy="2659754"/>
      </dsp:txXfrm>
    </dsp:sp>
    <dsp:sp modelId="{4AB2AA21-FC69-4014-B69F-F294819C01E1}">
      <dsp:nvSpPr>
        <dsp:cNvPr id="0" name=""/>
        <dsp:cNvSpPr/>
      </dsp:nvSpPr>
      <dsp:spPr>
        <a:xfrm>
          <a:off x="5719571" y="20628"/>
          <a:ext cx="2507456" cy="7553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>
              <a:latin typeface="Angsana New" pitchFamily="18" charset="-34"/>
              <a:cs typeface="Angsana New" pitchFamily="18" charset="-34"/>
            </a:rPr>
            <a:t>เป้าหมายศึกษา</a:t>
          </a:r>
          <a:endParaRPr lang="en-AU" sz="3200" kern="1200" dirty="0">
            <a:latin typeface="Angsana New" pitchFamily="18" charset="-34"/>
            <a:cs typeface="Angsana New" pitchFamily="18" charset="-34"/>
          </a:endParaRPr>
        </a:p>
      </dsp:txBody>
      <dsp:txXfrm>
        <a:off x="5719571" y="20628"/>
        <a:ext cx="2507456" cy="755372"/>
      </dsp:txXfrm>
    </dsp:sp>
    <dsp:sp modelId="{A28CB4F4-017F-44C0-ABC7-EBE7F00B446F}">
      <dsp:nvSpPr>
        <dsp:cNvPr id="0" name=""/>
        <dsp:cNvSpPr/>
      </dsp:nvSpPr>
      <dsp:spPr>
        <a:xfrm>
          <a:off x="5719571" y="776000"/>
          <a:ext cx="2507456" cy="265975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200" kern="1200" dirty="0" smtClean="0">
              <a:latin typeface="Angsana New" pitchFamily="18" charset="-34"/>
              <a:cs typeface="Angsana New" pitchFamily="18" charset="-34"/>
            </a:rPr>
            <a:t>กายภาวนา</a:t>
          </a:r>
          <a:endParaRPr lang="en-AU" sz="3200" kern="1200" dirty="0">
            <a:latin typeface="Angsana New" pitchFamily="18" charset="-34"/>
            <a:cs typeface="Angsana New" pitchFamily="18" charset="-34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200" kern="1200" dirty="0" smtClean="0">
              <a:latin typeface="Angsana New" pitchFamily="18" charset="-34"/>
              <a:cs typeface="Angsana New" pitchFamily="18" charset="-34"/>
            </a:rPr>
            <a:t>ศีลภาวนา</a:t>
          </a:r>
          <a:endParaRPr lang="en-AU" sz="3200" kern="1200" dirty="0">
            <a:latin typeface="Angsana New" pitchFamily="18" charset="-34"/>
            <a:cs typeface="Angsana New" pitchFamily="18" charset="-34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200" kern="1200" dirty="0" smtClean="0">
              <a:latin typeface="Angsana New" pitchFamily="18" charset="-34"/>
              <a:cs typeface="Angsana New" pitchFamily="18" charset="-34"/>
            </a:rPr>
            <a:t>จิตภาวนา</a:t>
          </a:r>
          <a:endParaRPr lang="en-AU" sz="3200" kern="1200" dirty="0">
            <a:latin typeface="Angsana New" pitchFamily="18" charset="-34"/>
            <a:cs typeface="Angsana New" pitchFamily="18" charset="-34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200" kern="1200" dirty="0" smtClean="0">
              <a:latin typeface="Angsana New" pitchFamily="18" charset="-34"/>
              <a:cs typeface="Angsana New" pitchFamily="18" charset="-34"/>
            </a:rPr>
            <a:t>ปัญญาภาวนา</a:t>
          </a:r>
          <a:endParaRPr lang="en-AU" sz="3200" kern="1200" dirty="0">
            <a:latin typeface="Angsana New" pitchFamily="18" charset="-34"/>
            <a:cs typeface="Angsana New" pitchFamily="18" charset="-34"/>
          </a:endParaRPr>
        </a:p>
      </dsp:txBody>
      <dsp:txXfrm>
        <a:off x="5719571" y="776000"/>
        <a:ext cx="2507456" cy="26597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E4CA9-D77E-4403-956E-0C0538366D31}">
      <dsp:nvSpPr>
        <dsp:cNvPr id="0" name=""/>
        <dsp:cNvSpPr/>
      </dsp:nvSpPr>
      <dsp:spPr>
        <a:xfrm>
          <a:off x="5521187" y="1799243"/>
          <a:ext cx="319880" cy="2688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707"/>
              </a:lnTo>
              <a:lnTo>
                <a:pt x="319880" y="26887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12E55-788C-4C2D-8832-311CB905961C}">
      <dsp:nvSpPr>
        <dsp:cNvPr id="0" name=""/>
        <dsp:cNvSpPr/>
      </dsp:nvSpPr>
      <dsp:spPr>
        <a:xfrm>
          <a:off x="5521187" y="1799243"/>
          <a:ext cx="319880" cy="1950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0829"/>
              </a:lnTo>
              <a:lnTo>
                <a:pt x="319880" y="19508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B68C4-5540-428C-B2A8-678E1413AB2B}">
      <dsp:nvSpPr>
        <dsp:cNvPr id="0" name=""/>
        <dsp:cNvSpPr/>
      </dsp:nvSpPr>
      <dsp:spPr>
        <a:xfrm>
          <a:off x="5521187" y="1799243"/>
          <a:ext cx="319880" cy="1212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2950"/>
              </a:lnTo>
              <a:lnTo>
                <a:pt x="319880" y="121295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93B35-13FA-4873-94B7-F3305A18C0CB}">
      <dsp:nvSpPr>
        <dsp:cNvPr id="0" name=""/>
        <dsp:cNvSpPr/>
      </dsp:nvSpPr>
      <dsp:spPr>
        <a:xfrm>
          <a:off x="5521187" y="1799243"/>
          <a:ext cx="319880" cy="475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5072"/>
              </a:lnTo>
              <a:lnTo>
                <a:pt x="319880" y="47507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583D6C-64B2-46B5-983F-5FC70B1DC799}">
      <dsp:nvSpPr>
        <dsp:cNvPr id="0" name=""/>
        <dsp:cNvSpPr/>
      </dsp:nvSpPr>
      <dsp:spPr>
        <a:xfrm>
          <a:off x="4029397" y="914249"/>
          <a:ext cx="2344805" cy="212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133"/>
              </a:lnTo>
              <a:lnTo>
                <a:pt x="2344805" y="106133"/>
              </a:lnTo>
              <a:lnTo>
                <a:pt x="2344805" y="2122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C0A7F2-CCFF-4E71-8E60-DE131809F46A}">
      <dsp:nvSpPr>
        <dsp:cNvPr id="0" name=""/>
        <dsp:cNvSpPr/>
      </dsp:nvSpPr>
      <dsp:spPr>
        <a:xfrm>
          <a:off x="3176381" y="1799243"/>
          <a:ext cx="319880" cy="2688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707"/>
              </a:lnTo>
              <a:lnTo>
                <a:pt x="319880" y="26887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E2ADC5-C2FE-4E18-8FE1-25DA9139CD08}">
      <dsp:nvSpPr>
        <dsp:cNvPr id="0" name=""/>
        <dsp:cNvSpPr/>
      </dsp:nvSpPr>
      <dsp:spPr>
        <a:xfrm>
          <a:off x="3176381" y="1799243"/>
          <a:ext cx="319880" cy="1950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0829"/>
              </a:lnTo>
              <a:lnTo>
                <a:pt x="319880" y="19508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D73B8-95D2-4302-861F-593CCFA754ED}">
      <dsp:nvSpPr>
        <dsp:cNvPr id="0" name=""/>
        <dsp:cNvSpPr/>
      </dsp:nvSpPr>
      <dsp:spPr>
        <a:xfrm>
          <a:off x="3176381" y="1799243"/>
          <a:ext cx="319880" cy="1212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2950"/>
              </a:lnTo>
              <a:lnTo>
                <a:pt x="319880" y="121295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7F77E-C834-4489-8E10-9EC0FC784CA0}">
      <dsp:nvSpPr>
        <dsp:cNvPr id="0" name=""/>
        <dsp:cNvSpPr/>
      </dsp:nvSpPr>
      <dsp:spPr>
        <a:xfrm>
          <a:off x="3176381" y="1799243"/>
          <a:ext cx="319880" cy="475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5072"/>
              </a:lnTo>
              <a:lnTo>
                <a:pt x="319880" y="47507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E3B65-E751-4DC8-A85C-ABF186FABB5B}">
      <dsp:nvSpPr>
        <dsp:cNvPr id="0" name=""/>
        <dsp:cNvSpPr/>
      </dsp:nvSpPr>
      <dsp:spPr>
        <a:xfrm>
          <a:off x="3983677" y="914249"/>
          <a:ext cx="91440" cy="2122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22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2E9F3-3B3B-40CA-B523-349FA61ED0D7}">
      <dsp:nvSpPr>
        <dsp:cNvPr id="0" name=""/>
        <dsp:cNvSpPr/>
      </dsp:nvSpPr>
      <dsp:spPr>
        <a:xfrm>
          <a:off x="831575" y="1799243"/>
          <a:ext cx="319880" cy="2688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707"/>
              </a:lnTo>
              <a:lnTo>
                <a:pt x="319880" y="26887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DEE13-EA73-42FC-8793-B275213D59F6}">
      <dsp:nvSpPr>
        <dsp:cNvPr id="0" name=""/>
        <dsp:cNvSpPr/>
      </dsp:nvSpPr>
      <dsp:spPr>
        <a:xfrm>
          <a:off x="831575" y="1799243"/>
          <a:ext cx="319880" cy="1950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0829"/>
              </a:lnTo>
              <a:lnTo>
                <a:pt x="319880" y="19508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3E471-A5B5-4E80-B844-BDAB7F09266E}">
      <dsp:nvSpPr>
        <dsp:cNvPr id="0" name=""/>
        <dsp:cNvSpPr/>
      </dsp:nvSpPr>
      <dsp:spPr>
        <a:xfrm>
          <a:off x="831575" y="1799243"/>
          <a:ext cx="319880" cy="1212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2950"/>
              </a:lnTo>
              <a:lnTo>
                <a:pt x="319880" y="121295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9FF15-3A70-49CC-917E-FECBE6AE197A}">
      <dsp:nvSpPr>
        <dsp:cNvPr id="0" name=""/>
        <dsp:cNvSpPr/>
      </dsp:nvSpPr>
      <dsp:spPr>
        <a:xfrm>
          <a:off x="831575" y="1799243"/>
          <a:ext cx="319880" cy="475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5072"/>
              </a:lnTo>
              <a:lnTo>
                <a:pt x="319880" y="47507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695DD-F0C8-4E7D-B68E-7F57EC083089}">
      <dsp:nvSpPr>
        <dsp:cNvPr id="0" name=""/>
        <dsp:cNvSpPr/>
      </dsp:nvSpPr>
      <dsp:spPr>
        <a:xfrm>
          <a:off x="1684591" y="914249"/>
          <a:ext cx="2344805" cy="212266"/>
        </a:xfrm>
        <a:custGeom>
          <a:avLst/>
          <a:gdLst/>
          <a:ahLst/>
          <a:cxnLst/>
          <a:rect l="0" t="0" r="0" b="0"/>
          <a:pathLst>
            <a:path>
              <a:moveTo>
                <a:pt x="2344805" y="0"/>
              </a:moveTo>
              <a:lnTo>
                <a:pt x="2344805" y="106133"/>
              </a:lnTo>
              <a:lnTo>
                <a:pt x="0" y="106133"/>
              </a:lnTo>
              <a:lnTo>
                <a:pt x="0" y="2122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F52FDE-56D5-4C8B-AEFC-252B001EFDD2}">
      <dsp:nvSpPr>
        <dsp:cNvPr id="0" name=""/>
        <dsp:cNvSpPr/>
      </dsp:nvSpPr>
      <dsp:spPr>
        <a:xfrm>
          <a:off x="2332175" y="2241"/>
          <a:ext cx="3394442" cy="912007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นักธรรม/ธรรมศึกษา</a:t>
          </a:r>
          <a:endParaRPr lang="th-TH" sz="4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2332175" y="2241"/>
        <a:ext cx="3394442" cy="912007"/>
      </dsp:txXfrm>
    </dsp:sp>
    <dsp:sp modelId="{0139CBF2-23DF-4447-97A0-52C4426BCC7C}">
      <dsp:nvSpPr>
        <dsp:cNvPr id="0" name=""/>
        <dsp:cNvSpPr/>
      </dsp:nvSpPr>
      <dsp:spPr>
        <a:xfrm>
          <a:off x="618321" y="1126515"/>
          <a:ext cx="2132539" cy="672727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ชั้นตรี</a:t>
          </a:r>
          <a:endParaRPr lang="th-TH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618321" y="1126515"/>
        <a:ext cx="2132539" cy="672727"/>
      </dsp:txXfrm>
    </dsp:sp>
    <dsp:sp modelId="{9F621C51-516C-4DDF-9ABE-1D667EB5554D}">
      <dsp:nvSpPr>
        <dsp:cNvPr id="0" name=""/>
        <dsp:cNvSpPr/>
      </dsp:nvSpPr>
      <dsp:spPr>
        <a:xfrm>
          <a:off x="1151456" y="2011509"/>
          <a:ext cx="1306145" cy="52561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กระทู้</a:t>
          </a:r>
          <a:endParaRPr lang="th-TH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1151456" y="2011509"/>
        <a:ext cx="1306145" cy="525612"/>
      </dsp:txXfrm>
    </dsp:sp>
    <dsp:sp modelId="{9127408F-864C-4041-9BAF-8A9A4F9B6984}">
      <dsp:nvSpPr>
        <dsp:cNvPr id="0" name=""/>
        <dsp:cNvSpPr/>
      </dsp:nvSpPr>
      <dsp:spPr>
        <a:xfrm>
          <a:off x="1151456" y="2749388"/>
          <a:ext cx="1306145" cy="52561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ธรรม</a:t>
          </a:r>
          <a:endParaRPr lang="th-TH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1151456" y="2749388"/>
        <a:ext cx="1306145" cy="525612"/>
      </dsp:txXfrm>
    </dsp:sp>
    <dsp:sp modelId="{7CE83D98-3D2F-4597-A8F3-DEDD90ECF7E8}">
      <dsp:nvSpPr>
        <dsp:cNvPr id="0" name=""/>
        <dsp:cNvSpPr/>
      </dsp:nvSpPr>
      <dsp:spPr>
        <a:xfrm>
          <a:off x="1151456" y="3487266"/>
          <a:ext cx="1306145" cy="52561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พุทธ</a:t>
          </a:r>
          <a:endParaRPr lang="th-TH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1151456" y="3487266"/>
        <a:ext cx="1306145" cy="525612"/>
      </dsp:txXfrm>
    </dsp:sp>
    <dsp:sp modelId="{2EBEC907-C522-4DF3-8C6B-0D3423F98D31}">
      <dsp:nvSpPr>
        <dsp:cNvPr id="0" name=""/>
        <dsp:cNvSpPr/>
      </dsp:nvSpPr>
      <dsp:spPr>
        <a:xfrm>
          <a:off x="1151456" y="4225145"/>
          <a:ext cx="1306145" cy="52561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วินัย</a:t>
          </a:r>
          <a:endParaRPr lang="th-TH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1151456" y="4225145"/>
        <a:ext cx="1306145" cy="525612"/>
      </dsp:txXfrm>
    </dsp:sp>
    <dsp:sp modelId="{EE882446-6551-407C-A8BD-C377694D0EEB}">
      <dsp:nvSpPr>
        <dsp:cNvPr id="0" name=""/>
        <dsp:cNvSpPr/>
      </dsp:nvSpPr>
      <dsp:spPr>
        <a:xfrm>
          <a:off x="2963127" y="1126515"/>
          <a:ext cx="2132539" cy="672727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ชั้นโท</a:t>
          </a:r>
          <a:endParaRPr lang="th-TH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2963127" y="1126515"/>
        <a:ext cx="2132539" cy="672727"/>
      </dsp:txXfrm>
    </dsp:sp>
    <dsp:sp modelId="{81CE31B5-0760-4451-84F8-3231D905196F}">
      <dsp:nvSpPr>
        <dsp:cNvPr id="0" name=""/>
        <dsp:cNvSpPr/>
      </dsp:nvSpPr>
      <dsp:spPr>
        <a:xfrm>
          <a:off x="3496262" y="2011509"/>
          <a:ext cx="1306145" cy="52561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กระทู้</a:t>
          </a:r>
          <a:endParaRPr lang="th-TH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3496262" y="2011509"/>
        <a:ext cx="1306145" cy="525612"/>
      </dsp:txXfrm>
    </dsp:sp>
    <dsp:sp modelId="{D76794D9-3DDF-4588-B388-C45309078285}">
      <dsp:nvSpPr>
        <dsp:cNvPr id="0" name=""/>
        <dsp:cNvSpPr/>
      </dsp:nvSpPr>
      <dsp:spPr>
        <a:xfrm>
          <a:off x="3496262" y="2749388"/>
          <a:ext cx="1306145" cy="52561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ธรรม</a:t>
          </a:r>
          <a:endParaRPr lang="th-TH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3496262" y="2749388"/>
        <a:ext cx="1306145" cy="525612"/>
      </dsp:txXfrm>
    </dsp:sp>
    <dsp:sp modelId="{DA166264-8CE6-4506-AC2F-CEFDA8B6CDAB}">
      <dsp:nvSpPr>
        <dsp:cNvPr id="0" name=""/>
        <dsp:cNvSpPr/>
      </dsp:nvSpPr>
      <dsp:spPr>
        <a:xfrm>
          <a:off x="3496262" y="3487266"/>
          <a:ext cx="1306145" cy="52561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พุทธ</a:t>
          </a:r>
          <a:endParaRPr lang="th-TH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3496262" y="3487266"/>
        <a:ext cx="1306145" cy="525612"/>
      </dsp:txXfrm>
    </dsp:sp>
    <dsp:sp modelId="{C47BF172-9873-48A9-9DDA-80B1EE444502}">
      <dsp:nvSpPr>
        <dsp:cNvPr id="0" name=""/>
        <dsp:cNvSpPr/>
      </dsp:nvSpPr>
      <dsp:spPr>
        <a:xfrm>
          <a:off x="3496262" y="4225145"/>
          <a:ext cx="1306145" cy="52561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วินัย</a:t>
          </a:r>
          <a:endParaRPr lang="th-TH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3496262" y="4225145"/>
        <a:ext cx="1306145" cy="525612"/>
      </dsp:txXfrm>
    </dsp:sp>
    <dsp:sp modelId="{5D42525D-6E3B-45B0-8D18-D0E03C2BB19C}">
      <dsp:nvSpPr>
        <dsp:cNvPr id="0" name=""/>
        <dsp:cNvSpPr/>
      </dsp:nvSpPr>
      <dsp:spPr>
        <a:xfrm>
          <a:off x="5307933" y="1126515"/>
          <a:ext cx="2132539" cy="672727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ชั้นเอก</a:t>
          </a:r>
          <a:endParaRPr lang="th-TH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5307933" y="1126515"/>
        <a:ext cx="2132539" cy="672727"/>
      </dsp:txXfrm>
    </dsp:sp>
    <dsp:sp modelId="{9D49E0BB-6C02-4173-9B27-EAEA49BE2DA5}">
      <dsp:nvSpPr>
        <dsp:cNvPr id="0" name=""/>
        <dsp:cNvSpPr/>
      </dsp:nvSpPr>
      <dsp:spPr>
        <a:xfrm>
          <a:off x="5841067" y="2011509"/>
          <a:ext cx="1306145" cy="52561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กระทู้</a:t>
          </a:r>
          <a:endParaRPr lang="th-TH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5841067" y="2011509"/>
        <a:ext cx="1306145" cy="525612"/>
      </dsp:txXfrm>
    </dsp:sp>
    <dsp:sp modelId="{E064569A-DFB1-4B9A-A7AA-3B5C3FA8F428}">
      <dsp:nvSpPr>
        <dsp:cNvPr id="0" name=""/>
        <dsp:cNvSpPr/>
      </dsp:nvSpPr>
      <dsp:spPr>
        <a:xfrm>
          <a:off x="5841067" y="2749388"/>
          <a:ext cx="1306145" cy="52561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ธรรม</a:t>
          </a:r>
          <a:endParaRPr lang="th-TH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5841067" y="2749388"/>
        <a:ext cx="1306145" cy="525612"/>
      </dsp:txXfrm>
    </dsp:sp>
    <dsp:sp modelId="{CB6D79A2-1FD4-4EC1-8FBC-1AA2681DA656}">
      <dsp:nvSpPr>
        <dsp:cNvPr id="0" name=""/>
        <dsp:cNvSpPr/>
      </dsp:nvSpPr>
      <dsp:spPr>
        <a:xfrm>
          <a:off x="5841067" y="3487266"/>
          <a:ext cx="1306145" cy="52561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พุทธ</a:t>
          </a:r>
          <a:endParaRPr lang="th-TH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5841067" y="3487266"/>
        <a:ext cx="1306145" cy="525612"/>
      </dsp:txXfrm>
    </dsp:sp>
    <dsp:sp modelId="{6797E158-5A5F-4CF4-A100-B8BC850C7570}">
      <dsp:nvSpPr>
        <dsp:cNvPr id="0" name=""/>
        <dsp:cNvSpPr/>
      </dsp:nvSpPr>
      <dsp:spPr>
        <a:xfrm>
          <a:off x="5841067" y="4225145"/>
          <a:ext cx="1306145" cy="52561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วินัย</a:t>
          </a:r>
          <a:endParaRPr lang="th-TH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5841067" y="4225145"/>
        <a:ext cx="1306145" cy="5256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B9A77-76FB-4607-8E54-580C396DA0B2}">
      <dsp:nvSpPr>
        <dsp:cNvPr id="0" name=""/>
        <dsp:cNvSpPr/>
      </dsp:nvSpPr>
      <dsp:spPr>
        <a:xfrm>
          <a:off x="626030" y="0"/>
          <a:ext cx="7095013" cy="4681537"/>
        </a:xfrm>
        <a:prstGeom prst="rightArrow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F7C7B78-7A80-4C73-922B-87DA24A03E89}">
      <dsp:nvSpPr>
        <dsp:cNvPr id="0" name=""/>
        <dsp:cNvSpPr/>
      </dsp:nvSpPr>
      <dsp:spPr>
        <a:xfrm>
          <a:off x="2445" y="1404461"/>
          <a:ext cx="1472150" cy="18726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คำอธิบายรายวิชา</a:t>
          </a:r>
          <a:endParaRPr lang="th-TH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4309" y="1476325"/>
        <a:ext cx="1328422" cy="1728886"/>
      </dsp:txXfrm>
    </dsp:sp>
    <dsp:sp modelId="{BDE9E3A0-C1EE-426A-96A9-5DD922760CC4}">
      <dsp:nvSpPr>
        <dsp:cNvPr id="0" name=""/>
        <dsp:cNvSpPr/>
      </dsp:nvSpPr>
      <dsp:spPr>
        <a:xfrm>
          <a:off x="1719953" y="1404461"/>
          <a:ext cx="1472150" cy="1872614"/>
        </a:xfrm>
        <a:prstGeom prst="roundRect">
          <a:avLst/>
        </a:prstGeom>
        <a:gradFill rotWithShape="0">
          <a:gsLst>
            <a:gs pos="0">
              <a:schemeClr val="accent2">
                <a:hueOff val="-3158839"/>
                <a:satOff val="5324"/>
                <a:lumOff val="-6520"/>
                <a:alphaOff val="0"/>
                <a:shade val="63000"/>
                <a:satMod val="165000"/>
              </a:schemeClr>
            </a:gs>
            <a:gs pos="30000">
              <a:schemeClr val="accent2">
                <a:hueOff val="-3158839"/>
                <a:satOff val="5324"/>
                <a:lumOff val="-6520"/>
                <a:alphaOff val="0"/>
                <a:shade val="58000"/>
                <a:satMod val="165000"/>
              </a:schemeClr>
            </a:gs>
            <a:gs pos="75000">
              <a:schemeClr val="accent2">
                <a:hueOff val="-3158839"/>
                <a:satOff val="5324"/>
                <a:lumOff val="-6520"/>
                <a:alphaOff val="0"/>
                <a:shade val="30000"/>
                <a:satMod val="175000"/>
              </a:schemeClr>
            </a:gs>
            <a:gs pos="100000">
              <a:schemeClr val="accent2">
                <a:hueOff val="-3158839"/>
                <a:satOff val="5324"/>
                <a:lumOff val="-652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ขอบข่ายเนื้อหา</a:t>
          </a:r>
          <a:endParaRPr lang="th-TH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91817" y="1476325"/>
        <a:ext cx="1328422" cy="1728886"/>
      </dsp:txXfrm>
    </dsp:sp>
    <dsp:sp modelId="{18BDCB3D-6139-4A4F-A960-BFCD66911D95}">
      <dsp:nvSpPr>
        <dsp:cNvPr id="0" name=""/>
        <dsp:cNvSpPr/>
      </dsp:nvSpPr>
      <dsp:spPr>
        <a:xfrm>
          <a:off x="3437462" y="1404461"/>
          <a:ext cx="1472150" cy="1872614"/>
        </a:xfrm>
        <a:prstGeom prst="roundRect">
          <a:avLst/>
        </a:prstGeom>
        <a:gradFill rotWithShape="0">
          <a:gsLst>
            <a:gs pos="0">
              <a:schemeClr val="accent2">
                <a:hueOff val="-6317677"/>
                <a:satOff val="10648"/>
                <a:lumOff val="-13040"/>
                <a:alphaOff val="0"/>
                <a:shade val="63000"/>
                <a:satMod val="165000"/>
              </a:schemeClr>
            </a:gs>
            <a:gs pos="30000">
              <a:schemeClr val="accent2">
                <a:hueOff val="-6317677"/>
                <a:satOff val="10648"/>
                <a:lumOff val="-13040"/>
                <a:alphaOff val="0"/>
                <a:shade val="58000"/>
                <a:satMod val="165000"/>
              </a:schemeClr>
            </a:gs>
            <a:gs pos="75000">
              <a:schemeClr val="accent2">
                <a:hueOff val="-6317677"/>
                <a:satOff val="10648"/>
                <a:lumOff val="-13040"/>
                <a:alphaOff val="0"/>
                <a:shade val="30000"/>
                <a:satMod val="175000"/>
              </a:schemeClr>
            </a:gs>
            <a:gs pos="100000">
              <a:schemeClr val="accent2">
                <a:hueOff val="-6317677"/>
                <a:satOff val="10648"/>
                <a:lumOff val="-1304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กิจกรรม</a:t>
          </a:r>
          <a:endParaRPr lang="th-TH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09326" y="1476325"/>
        <a:ext cx="1328422" cy="1728886"/>
      </dsp:txXfrm>
    </dsp:sp>
    <dsp:sp modelId="{857668BF-77C7-4D2A-B128-0126C94995F5}">
      <dsp:nvSpPr>
        <dsp:cNvPr id="0" name=""/>
        <dsp:cNvSpPr/>
      </dsp:nvSpPr>
      <dsp:spPr>
        <a:xfrm>
          <a:off x="5154970" y="1404461"/>
          <a:ext cx="1472150" cy="1872614"/>
        </a:xfrm>
        <a:prstGeom prst="roundRect">
          <a:avLst/>
        </a:prstGeom>
        <a:gradFill rotWithShape="0">
          <a:gsLst>
            <a:gs pos="0">
              <a:schemeClr val="accent2">
                <a:hueOff val="-9476516"/>
                <a:satOff val="15973"/>
                <a:lumOff val="-19559"/>
                <a:alphaOff val="0"/>
                <a:shade val="63000"/>
                <a:satMod val="165000"/>
              </a:schemeClr>
            </a:gs>
            <a:gs pos="30000">
              <a:schemeClr val="accent2">
                <a:hueOff val="-9476516"/>
                <a:satOff val="15973"/>
                <a:lumOff val="-19559"/>
                <a:alphaOff val="0"/>
                <a:shade val="58000"/>
                <a:satMod val="165000"/>
              </a:schemeClr>
            </a:gs>
            <a:gs pos="75000">
              <a:schemeClr val="accent2">
                <a:hueOff val="-9476516"/>
                <a:satOff val="15973"/>
                <a:lumOff val="-19559"/>
                <a:alphaOff val="0"/>
                <a:shade val="30000"/>
                <a:satMod val="175000"/>
              </a:schemeClr>
            </a:gs>
            <a:gs pos="100000">
              <a:schemeClr val="accent2">
                <a:hueOff val="-9476516"/>
                <a:satOff val="15973"/>
                <a:lumOff val="-19559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เวลา</a:t>
          </a:r>
          <a:endParaRPr lang="th-TH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26834" y="1476325"/>
        <a:ext cx="1328422" cy="1728886"/>
      </dsp:txXfrm>
    </dsp:sp>
    <dsp:sp modelId="{DC540D94-E0E0-4F26-891A-3F33869B5643}">
      <dsp:nvSpPr>
        <dsp:cNvPr id="0" name=""/>
        <dsp:cNvSpPr/>
      </dsp:nvSpPr>
      <dsp:spPr>
        <a:xfrm>
          <a:off x="6872479" y="1404461"/>
          <a:ext cx="1472150" cy="1872614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ประเมินผล</a:t>
          </a:r>
          <a:endParaRPr lang="th-TH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44343" y="1476325"/>
        <a:ext cx="1328422" cy="17288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E4CA9-D77E-4403-956E-0C0538366D31}">
      <dsp:nvSpPr>
        <dsp:cNvPr id="0" name=""/>
        <dsp:cNvSpPr/>
      </dsp:nvSpPr>
      <dsp:spPr>
        <a:xfrm>
          <a:off x="5521187" y="1799243"/>
          <a:ext cx="319880" cy="2688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707"/>
              </a:lnTo>
              <a:lnTo>
                <a:pt x="319880" y="26887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12E55-788C-4C2D-8832-311CB905961C}">
      <dsp:nvSpPr>
        <dsp:cNvPr id="0" name=""/>
        <dsp:cNvSpPr/>
      </dsp:nvSpPr>
      <dsp:spPr>
        <a:xfrm>
          <a:off x="5521187" y="1799243"/>
          <a:ext cx="319880" cy="1950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0829"/>
              </a:lnTo>
              <a:lnTo>
                <a:pt x="319880" y="19508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B68C4-5540-428C-B2A8-678E1413AB2B}">
      <dsp:nvSpPr>
        <dsp:cNvPr id="0" name=""/>
        <dsp:cNvSpPr/>
      </dsp:nvSpPr>
      <dsp:spPr>
        <a:xfrm>
          <a:off x="5521187" y="1799243"/>
          <a:ext cx="319880" cy="1212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2950"/>
              </a:lnTo>
              <a:lnTo>
                <a:pt x="319880" y="121295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93B35-13FA-4873-94B7-F3305A18C0CB}">
      <dsp:nvSpPr>
        <dsp:cNvPr id="0" name=""/>
        <dsp:cNvSpPr/>
      </dsp:nvSpPr>
      <dsp:spPr>
        <a:xfrm>
          <a:off x="5521187" y="1799243"/>
          <a:ext cx="319880" cy="475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5072"/>
              </a:lnTo>
              <a:lnTo>
                <a:pt x="319880" y="47507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583D6C-64B2-46B5-983F-5FC70B1DC799}">
      <dsp:nvSpPr>
        <dsp:cNvPr id="0" name=""/>
        <dsp:cNvSpPr/>
      </dsp:nvSpPr>
      <dsp:spPr>
        <a:xfrm>
          <a:off x="4029397" y="914249"/>
          <a:ext cx="2344805" cy="212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133"/>
              </a:lnTo>
              <a:lnTo>
                <a:pt x="2344805" y="106133"/>
              </a:lnTo>
              <a:lnTo>
                <a:pt x="2344805" y="2122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C0A7F2-CCFF-4E71-8E60-DE131809F46A}">
      <dsp:nvSpPr>
        <dsp:cNvPr id="0" name=""/>
        <dsp:cNvSpPr/>
      </dsp:nvSpPr>
      <dsp:spPr>
        <a:xfrm>
          <a:off x="3176381" y="1799243"/>
          <a:ext cx="319880" cy="2688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707"/>
              </a:lnTo>
              <a:lnTo>
                <a:pt x="319880" y="26887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E2ADC5-C2FE-4E18-8FE1-25DA9139CD08}">
      <dsp:nvSpPr>
        <dsp:cNvPr id="0" name=""/>
        <dsp:cNvSpPr/>
      </dsp:nvSpPr>
      <dsp:spPr>
        <a:xfrm>
          <a:off x="3176381" y="1799243"/>
          <a:ext cx="319880" cy="1950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0829"/>
              </a:lnTo>
              <a:lnTo>
                <a:pt x="319880" y="19508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D73B8-95D2-4302-861F-593CCFA754ED}">
      <dsp:nvSpPr>
        <dsp:cNvPr id="0" name=""/>
        <dsp:cNvSpPr/>
      </dsp:nvSpPr>
      <dsp:spPr>
        <a:xfrm>
          <a:off x="3176381" y="1799243"/>
          <a:ext cx="319880" cy="1212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2950"/>
              </a:lnTo>
              <a:lnTo>
                <a:pt x="319880" y="121295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7F77E-C834-4489-8E10-9EC0FC784CA0}">
      <dsp:nvSpPr>
        <dsp:cNvPr id="0" name=""/>
        <dsp:cNvSpPr/>
      </dsp:nvSpPr>
      <dsp:spPr>
        <a:xfrm>
          <a:off x="3176381" y="1799243"/>
          <a:ext cx="319880" cy="475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5072"/>
              </a:lnTo>
              <a:lnTo>
                <a:pt x="319880" y="47507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E3B65-E751-4DC8-A85C-ABF186FABB5B}">
      <dsp:nvSpPr>
        <dsp:cNvPr id="0" name=""/>
        <dsp:cNvSpPr/>
      </dsp:nvSpPr>
      <dsp:spPr>
        <a:xfrm>
          <a:off x="3983677" y="914249"/>
          <a:ext cx="91440" cy="2122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22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2E9F3-3B3B-40CA-B523-349FA61ED0D7}">
      <dsp:nvSpPr>
        <dsp:cNvPr id="0" name=""/>
        <dsp:cNvSpPr/>
      </dsp:nvSpPr>
      <dsp:spPr>
        <a:xfrm>
          <a:off x="831575" y="1799243"/>
          <a:ext cx="319880" cy="2688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707"/>
              </a:lnTo>
              <a:lnTo>
                <a:pt x="319880" y="26887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DEE13-EA73-42FC-8793-B275213D59F6}">
      <dsp:nvSpPr>
        <dsp:cNvPr id="0" name=""/>
        <dsp:cNvSpPr/>
      </dsp:nvSpPr>
      <dsp:spPr>
        <a:xfrm>
          <a:off x="831575" y="1799243"/>
          <a:ext cx="319880" cy="1950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0829"/>
              </a:lnTo>
              <a:lnTo>
                <a:pt x="319880" y="19508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3E471-A5B5-4E80-B844-BDAB7F09266E}">
      <dsp:nvSpPr>
        <dsp:cNvPr id="0" name=""/>
        <dsp:cNvSpPr/>
      </dsp:nvSpPr>
      <dsp:spPr>
        <a:xfrm>
          <a:off x="831575" y="1799243"/>
          <a:ext cx="319880" cy="1212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2950"/>
              </a:lnTo>
              <a:lnTo>
                <a:pt x="319880" y="121295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9FF15-3A70-49CC-917E-FECBE6AE197A}">
      <dsp:nvSpPr>
        <dsp:cNvPr id="0" name=""/>
        <dsp:cNvSpPr/>
      </dsp:nvSpPr>
      <dsp:spPr>
        <a:xfrm>
          <a:off x="831575" y="1799243"/>
          <a:ext cx="319880" cy="475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5072"/>
              </a:lnTo>
              <a:lnTo>
                <a:pt x="319880" y="47507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695DD-F0C8-4E7D-B68E-7F57EC083089}">
      <dsp:nvSpPr>
        <dsp:cNvPr id="0" name=""/>
        <dsp:cNvSpPr/>
      </dsp:nvSpPr>
      <dsp:spPr>
        <a:xfrm>
          <a:off x="1684591" y="914249"/>
          <a:ext cx="2344805" cy="212266"/>
        </a:xfrm>
        <a:custGeom>
          <a:avLst/>
          <a:gdLst/>
          <a:ahLst/>
          <a:cxnLst/>
          <a:rect l="0" t="0" r="0" b="0"/>
          <a:pathLst>
            <a:path>
              <a:moveTo>
                <a:pt x="2344805" y="0"/>
              </a:moveTo>
              <a:lnTo>
                <a:pt x="2344805" y="106133"/>
              </a:lnTo>
              <a:lnTo>
                <a:pt x="0" y="106133"/>
              </a:lnTo>
              <a:lnTo>
                <a:pt x="0" y="2122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F52FDE-56D5-4C8B-AEFC-252B001EFDD2}">
      <dsp:nvSpPr>
        <dsp:cNvPr id="0" name=""/>
        <dsp:cNvSpPr/>
      </dsp:nvSpPr>
      <dsp:spPr>
        <a:xfrm>
          <a:off x="2332175" y="2241"/>
          <a:ext cx="3394442" cy="912007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นักธรรม/ธรรมศึกษา</a:t>
          </a:r>
          <a:endParaRPr lang="th-TH" sz="4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2332175" y="2241"/>
        <a:ext cx="3394442" cy="912007"/>
      </dsp:txXfrm>
    </dsp:sp>
    <dsp:sp modelId="{0139CBF2-23DF-4447-97A0-52C4426BCC7C}">
      <dsp:nvSpPr>
        <dsp:cNvPr id="0" name=""/>
        <dsp:cNvSpPr/>
      </dsp:nvSpPr>
      <dsp:spPr>
        <a:xfrm>
          <a:off x="618321" y="1126515"/>
          <a:ext cx="2132539" cy="672727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ชั้นตรี</a:t>
          </a:r>
          <a:endParaRPr lang="th-TH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618321" y="1126515"/>
        <a:ext cx="2132539" cy="672727"/>
      </dsp:txXfrm>
    </dsp:sp>
    <dsp:sp modelId="{9F621C51-516C-4DDF-9ABE-1D667EB5554D}">
      <dsp:nvSpPr>
        <dsp:cNvPr id="0" name=""/>
        <dsp:cNvSpPr/>
      </dsp:nvSpPr>
      <dsp:spPr>
        <a:xfrm>
          <a:off x="1151456" y="2011509"/>
          <a:ext cx="1306145" cy="52561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กระทู้</a:t>
          </a:r>
          <a:endParaRPr lang="th-TH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1151456" y="2011509"/>
        <a:ext cx="1306145" cy="525612"/>
      </dsp:txXfrm>
    </dsp:sp>
    <dsp:sp modelId="{9127408F-864C-4041-9BAF-8A9A4F9B6984}">
      <dsp:nvSpPr>
        <dsp:cNvPr id="0" name=""/>
        <dsp:cNvSpPr/>
      </dsp:nvSpPr>
      <dsp:spPr>
        <a:xfrm>
          <a:off x="1151456" y="2749388"/>
          <a:ext cx="1306145" cy="52561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ธรรม</a:t>
          </a:r>
          <a:endParaRPr lang="th-TH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1151456" y="2749388"/>
        <a:ext cx="1306145" cy="525612"/>
      </dsp:txXfrm>
    </dsp:sp>
    <dsp:sp modelId="{7CE83D98-3D2F-4597-A8F3-DEDD90ECF7E8}">
      <dsp:nvSpPr>
        <dsp:cNvPr id="0" name=""/>
        <dsp:cNvSpPr/>
      </dsp:nvSpPr>
      <dsp:spPr>
        <a:xfrm>
          <a:off x="1151456" y="3487266"/>
          <a:ext cx="1306145" cy="52561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พุทธ</a:t>
          </a:r>
          <a:endParaRPr lang="th-TH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1151456" y="3487266"/>
        <a:ext cx="1306145" cy="525612"/>
      </dsp:txXfrm>
    </dsp:sp>
    <dsp:sp modelId="{2EBEC907-C522-4DF3-8C6B-0D3423F98D31}">
      <dsp:nvSpPr>
        <dsp:cNvPr id="0" name=""/>
        <dsp:cNvSpPr/>
      </dsp:nvSpPr>
      <dsp:spPr>
        <a:xfrm>
          <a:off x="1151456" y="4225145"/>
          <a:ext cx="1306145" cy="52561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วินัย</a:t>
          </a:r>
          <a:endParaRPr lang="th-TH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1151456" y="4225145"/>
        <a:ext cx="1306145" cy="525612"/>
      </dsp:txXfrm>
    </dsp:sp>
    <dsp:sp modelId="{EE882446-6551-407C-A8BD-C377694D0EEB}">
      <dsp:nvSpPr>
        <dsp:cNvPr id="0" name=""/>
        <dsp:cNvSpPr/>
      </dsp:nvSpPr>
      <dsp:spPr>
        <a:xfrm>
          <a:off x="2963127" y="1126515"/>
          <a:ext cx="2132539" cy="672727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ชั้นโท</a:t>
          </a:r>
          <a:endParaRPr lang="th-TH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2963127" y="1126515"/>
        <a:ext cx="2132539" cy="672727"/>
      </dsp:txXfrm>
    </dsp:sp>
    <dsp:sp modelId="{81CE31B5-0760-4451-84F8-3231D905196F}">
      <dsp:nvSpPr>
        <dsp:cNvPr id="0" name=""/>
        <dsp:cNvSpPr/>
      </dsp:nvSpPr>
      <dsp:spPr>
        <a:xfrm>
          <a:off x="3496262" y="2011509"/>
          <a:ext cx="1306145" cy="52561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กระทู้</a:t>
          </a:r>
          <a:endParaRPr lang="th-TH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3496262" y="2011509"/>
        <a:ext cx="1306145" cy="525612"/>
      </dsp:txXfrm>
    </dsp:sp>
    <dsp:sp modelId="{D76794D9-3DDF-4588-B388-C45309078285}">
      <dsp:nvSpPr>
        <dsp:cNvPr id="0" name=""/>
        <dsp:cNvSpPr/>
      </dsp:nvSpPr>
      <dsp:spPr>
        <a:xfrm>
          <a:off x="3496262" y="2749388"/>
          <a:ext cx="1306145" cy="52561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ธรรม</a:t>
          </a:r>
          <a:endParaRPr lang="th-TH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3496262" y="2749388"/>
        <a:ext cx="1306145" cy="525612"/>
      </dsp:txXfrm>
    </dsp:sp>
    <dsp:sp modelId="{DA166264-8CE6-4506-AC2F-CEFDA8B6CDAB}">
      <dsp:nvSpPr>
        <dsp:cNvPr id="0" name=""/>
        <dsp:cNvSpPr/>
      </dsp:nvSpPr>
      <dsp:spPr>
        <a:xfrm>
          <a:off x="3496262" y="3487266"/>
          <a:ext cx="1306145" cy="52561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พุทธ</a:t>
          </a:r>
          <a:endParaRPr lang="th-TH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3496262" y="3487266"/>
        <a:ext cx="1306145" cy="525612"/>
      </dsp:txXfrm>
    </dsp:sp>
    <dsp:sp modelId="{C47BF172-9873-48A9-9DDA-80B1EE444502}">
      <dsp:nvSpPr>
        <dsp:cNvPr id="0" name=""/>
        <dsp:cNvSpPr/>
      </dsp:nvSpPr>
      <dsp:spPr>
        <a:xfrm>
          <a:off x="3496262" y="4225145"/>
          <a:ext cx="1306145" cy="52561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วินัย</a:t>
          </a:r>
          <a:endParaRPr lang="th-TH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3496262" y="4225145"/>
        <a:ext cx="1306145" cy="525612"/>
      </dsp:txXfrm>
    </dsp:sp>
    <dsp:sp modelId="{5D42525D-6E3B-45B0-8D18-D0E03C2BB19C}">
      <dsp:nvSpPr>
        <dsp:cNvPr id="0" name=""/>
        <dsp:cNvSpPr/>
      </dsp:nvSpPr>
      <dsp:spPr>
        <a:xfrm>
          <a:off x="5307933" y="1126515"/>
          <a:ext cx="2132539" cy="672727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ชั้นเอก</a:t>
          </a:r>
          <a:endParaRPr lang="th-TH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5307933" y="1126515"/>
        <a:ext cx="2132539" cy="672727"/>
      </dsp:txXfrm>
    </dsp:sp>
    <dsp:sp modelId="{9D49E0BB-6C02-4173-9B27-EAEA49BE2DA5}">
      <dsp:nvSpPr>
        <dsp:cNvPr id="0" name=""/>
        <dsp:cNvSpPr/>
      </dsp:nvSpPr>
      <dsp:spPr>
        <a:xfrm>
          <a:off x="5841067" y="2011509"/>
          <a:ext cx="1306145" cy="52561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กระทู้</a:t>
          </a:r>
          <a:endParaRPr lang="th-TH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5841067" y="2011509"/>
        <a:ext cx="1306145" cy="525612"/>
      </dsp:txXfrm>
    </dsp:sp>
    <dsp:sp modelId="{E064569A-DFB1-4B9A-A7AA-3B5C3FA8F428}">
      <dsp:nvSpPr>
        <dsp:cNvPr id="0" name=""/>
        <dsp:cNvSpPr/>
      </dsp:nvSpPr>
      <dsp:spPr>
        <a:xfrm>
          <a:off x="5841067" y="2749388"/>
          <a:ext cx="1306145" cy="52561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ธรรม</a:t>
          </a:r>
          <a:endParaRPr lang="th-TH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5841067" y="2749388"/>
        <a:ext cx="1306145" cy="525612"/>
      </dsp:txXfrm>
    </dsp:sp>
    <dsp:sp modelId="{CB6D79A2-1FD4-4EC1-8FBC-1AA2681DA656}">
      <dsp:nvSpPr>
        <dsp:cNvPr id="0" name=""/>
        <dsp:cNvSpPr/>
      </dsp:nvSpPr>
      <dsp:spPr>
        <a:xfrm>
          <a:off x="5841067" y="3487266"/>
          <a:ext cx="1306145" cy="52561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พุทธ</a:t>
          </a:r>
          <a:endParaRPr lang="th-TH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5841067" y="3487266"/>
        <a:ext cx="1306145" cy="525612"/>
      </dsp:txXfrm>
    </dsp:sp>
    <dsp:sp modelId="{6797E158-5A5F-4CF4-A100-B8BC850C7570}">
      <dsp:nvSpPr>
        <dsp:cNvPr id="0" name=""/>
        <dsp:cNvSpPr/>
      </dsp:nvSpPr>
      <dsp:spPr>
        <a:xfrm>
          <a:off x="5841067" y="4225145"/>
          <a:ext cx="1306145" cy="52561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วินัย</a:t>
          </a:r>
          <a:endParaRPr lang="th-TH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5841067" y="4225145"/>
        <a:ext cx="1306145" cy="5256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EFA88-9C28-4ADA-A295-2FB970F14892}">
      <dsp:nvSpPr>
        <dsp:cNvPr id="0" name=""/>
        <dsp:cNvSpPr/>
      </dsp:nvSpPr>
      <dsp:spPr>
        <a:xfrm>
          <a:off x="7220" y="1584913"/>
          <a:ext cx="1200493" cy="16944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รายวิชา</a:t>
          </a:r>
          <a:endParaRPr lang="th-TH" sz="2000" b="1" kern="1200" dirty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65823" y="1643516"/>
        <a:ext cx="1083287" cy="1577247"/>
      </dsp:txXfrm>
    </dsp:sp>
    <dsp:sp modelId="{01FB79AC-6719-45F1-AD13-71B22D3ED338}">
      <dsp:nvSpPr>
        <dsp:cNvPr id="0" name=""/>
        <dsp:cNvSpPr/>
      </dsp:nvSpPr>
      <dsp:spPr>
        <a:xfrm rot="17670776">
          <a:off x="762640" y="1724856"/>
          <a:ext cx="1521353" cy="30336"/>
        </a:xfrm>
        <a:custGeom>
          <a:avLst/>
          <a:gdLst/>
          <a:ahLst/>
          <a:cxnLst/>
          <a:rect l="0" t="0" r="0" b="0"/>
          <a:pathLst>
            <a:path>
              <a:moveTo>
                <a:pt x="0" y="15168"/>
              </a:moveTo>
              <a:lnTo>
                <a:pt x="1521353" y="1516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200" kern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485283" y="1701990"/>
        <a:ext cx="76067" cy="76067"/>
      </dsp:txXfrm>
    </dsp:sp>
    <dsp:sp modelId="{A5CA2DA6-318C-4584-A468-8E0A5EF9885C}">
      <dsp:nvSpPr>
        <dsp:cNvPr id="0" name=""/>
        <dsp:cNvSpPr/>
      </dsp:nvSpPr>
      <dsp:spPr>
        <a:xfrm>
          <a:off x="1838921" y="653404"/>
          <a:ext cx="1396783" cy="789009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ปริยัติ</a:t>
          </a:r>
          <a:endParaRPr lang="th-TH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862030" y="676513"/>
        <a:ext cx="1350565" cy="742791"/>
      </dsp:txXfrm>
    </dsp:sp>
    <dsp:sp modelId="{813BCDA1-CF98-4C13-A06E-B70F035C7E48}">
      <dsp:nvSpPr>
        <dsp:cNvPr id="0" name=""/>
        <dsp:cNvSpPr/>
      </dsp:nvSpPr>
      <dsp:spPr>
        <a:xfrm>
          <a:off x="3235705" y="1032741"/>
          <a:ext cx="631207" cy="30336"/>
        </a:xfrm>
        <a:custGeom>
          <a:avLst/>
          <a:gdLst/>
          <a:ahLst/>
          <a:cxnLst/>
          <a:rect l="0" t="0" r="0" b="0"/>
          <a:pathLst>
            <a:path>
              <a:moveTo>
                <a:pt x="0" y="15168"/>
              </a:moveTo>
              <a:lnTo>
                <a:pt x="631207" y="1516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200" kern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535528" y="1032129"/>
        <a:ext cx="31560" cy="31560"/>
      </dsp:txXfrm>
    </dsp:sp>
    <dsp:sp modelId="{7BA0797B-3EC9-4F7A-8A77-B1B6D7257AB4}">
      <dsp:nvSpPr>
        <dsp:cNvPr id="0" name=""/>
        <dsp:cNvSpPr/>
      </dsp:nvSpPr>
      <dsp:spPr>
        <a:xfrm>
          <a:off x="3866912" y="506341"/>
          <a:ext cx="2263715" cy="1083136"/>
        </a:xfrm>
        <a:prstGeom prst="roundRect">
          <a:avLst>
            <a:gd name="adj" fmla="val 10000"/>
          </a:avLst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จักขุมา</a:t>
          </a: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/>
          </a:r>
          <a:b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</a:br>
          <a:r>
            <a:rPr lang="th-TH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พุทธพิสัย</a:t>
          </a: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/>
          </a:r>
          <a:b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</a:b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Conceptual</a:t>
          </a:r>
          <a:endParaRPr lang="th-TH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898636" y="538065"/>
        <a:ext cx="2200267" cy="1019688"/>
      </dsp:txXfrm>
    </dsp:sp>
    <dsp:sp modelId="{192A9A96-27E9-4CE3-AA2E-318D765A3FD7}">
      <dsp:nvSpPr>
        <dsp:cNvPr id="0" name=""/>
        <dsp:cNvSpPr/>
      </dsp:nvSpPr>
      <dsp:spPr>
        <a:xfrm rot="19690514">
          <a:off x="6074786" y="836869"/>
          <a:ext cx="742890" cy="30336"/>
        </a:xfrm>
        <a:custGeom>
          <a:avLst/>
          <a:gdLst/>
          <a:ahLst/>
          <a:cxnLst/>
          <a:rect l="0" t="0" r="0" b="0"/>
          <a:pathLst>
            <a:path>
              <a:moveTo>
                <a:pt x="0" y="15168"/>
              </a:moveTo>
              <a:lnTo>
                <a:pt x="742890" y="1516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200" kern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6427659" y="833465"/>
        <a:ext cx="37144" cy="37144"/>
      </dsp:txXfrm>
    </dsp:sp>
    <dsp:sp modelId="{2C7E55F5-7968-4D86-91A4-E3B37FC26733}">
      <dsp:nvSpPr>
        <dsp:cNvPr id="0" name=""/>
        <dsp:cNvSpPr/>
      </dsp:nvSpPr>
      <dsp:spPr>
        <a:xfrm>
          <a:off x="6761835" y="323598"/>
          <a:ext cx="1578019" cy="665135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พหุสสุตา</a:t>
          </a:r>
          <a:endParaRPr lang="th-TH" sz="1600" kern="1200" dirty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6781316" y="343079"/>
        <a:ext cx="1539057" cy="626173"/>
      </dsp:txXfrm>
    </dsp:sp>
    <dsp:sp modelId="{35067F41-126C-446F-9D6E-A231F685304F}">
      <dsp:nvSpPr>
        <dsp:cNvPr id="0" name=""/>
        <dsp:cNvSpPr/>
      </dsp:nvSpPr>
      <dsp:spPr>
        <a:xfrm rot="1909486">
          <a:off x="6074786" y="1228612"/>
          <a:ext cx="742890" cy="30336"/>
        </a:xfrm>
        <a:custGeom>
          <a:avLst/>
          <a:gdLst/>
          <a:ahLst/>
          <a:cxnLst/>
          <a:rect l="0" t="0" r="0" b="0"/>
          <a:pathLst>
            <a:path>
              <a:moveTo>
                <a:pt x="0" y="15168"/>
              </a:moveTo>
              <a:lnTo>
                <a:pt x="742890" y="1516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200" kern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6427659" y="1225208"/>
        <a:ext cx="37144" cy="37144"/>
      </dsp:txXfrm>
    </dsp:sp>
    <dsp:sp modelId="{74244211-2063-404F-985E-8584BEBDF650}">
      <dsp:nvSpPr>
        <dsp:cNvPr id="0" name=""/>
        <dsp:cNvSpPr/>
      </dsp:nvSpPr>
      <dsp:spPr>
        <a:xfrm>
          <a:off x="6761835" y="1107085"/>
          <a:ext cx="1578019" cy="665135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ธตา</a:t>
          </a:r>
          <a:endParaRPr lang="th-TH" sz="1600" kern="1200" dirty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6781316" y="1126566"/>
        <a:ext cx="1539057" cy="626173"/>
      </dsp:txXfrm>
    </dsp:sp>
    <dsp:sp modelId="{90BD6FE7-8DDB-4976-95BB-9EDDD647D6A4}">
      <dsp:nvSpPr>
        <dsp:cNvPr id="0" name=""/>
        <dsp:cNvSpPr/>
      </dsp:nvSpPr>
      <dsp:spPr>
        <a:xfrm rot="968783">
          <a:off x="1194753" y="2508342"/>
          <a:ext cx="657128" cy="30336"/>
        </a:xfrm>
        <a:custGeom>
          <a:avLst/>
          <a:gdLst/>
          <a:ahLst/>
          <a:cxnLst/>
          <a:rect l="0" t="0" r="0" b="0"/>
          <a:pathLst>
            <a:path>
              <a:moveTo>
                <a:pt x="0" y="15168"/>
              </a:moveTo>
              <a:lnTo>
                <a:pt x="657128" y="1516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200" kern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506889" y="2507082"/>
        <a:ext cx="32856" cy="32856"/>
      </dsp:txXfrm>
    </dsp:sp>
    <dsp:sp modelId="{0978046A-744E-49FB-933A-E9545FD5181D}">
      <dsp:nvSpPr>
        <dsp:cNvPr id="0" name=""/>
        <dsp:cNvSpPr/>
      </dsp:nvSpPr>
      <dsp:spPr>
        <a:xfrm>
          <a:off x="1838921" y="2220377"/>
          <a:ext cx="1396783" cy="789009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ปฏิบัติ</a:t>
          </a:r>
          <a:endParaRPr lang="th-TH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862030" y="2243486"/>
        <a:ext cx="1350565" cy="742791"/>
      </dsp:txXfrm>
    </dsp:sp>
    <dsp:sp modelId="{3638D346-301B-4FAC-8362-85B480F3460F}">
      <dsp:nvSpPr>
        <dsp:cNvPr id="0" name=""/>
        <dsp:cNvSpPr/>
      </dsp:nvSpPr>
      <dsp:spPr>
        <a:xfrm>
          <a:off x="3235705" y="2599713"/>
          <a:ext cx="631207" cy="30336"/>
        </a:xfrm>
        <a:custGeom>
          <a:avLst/>
          <a:gdLst/>
          <a:ahLst/>
          <a:cxnLst/>
          <a:rect l="0" t="0" r="0" b="0"/>
          <a:pathLst>
            <a:path>
              <a:moveTo>
                <a:pt x="0" y="15168"/>
              </a:moveTo>
              <a:lnTo>
                <a:pt x="631207" y="1516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200" kern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535528" y="2599102"/>
        <a:ext cx="31560" cy="31560"/>
      </dsp:txXfrm>
    </dsp:sp>
    <dsp:sp modelId="{E1337AC1-FBEE-4E58-B9CA-A9D4FFC2CA68}">
      <dsp:nvSpPr>
        <dsp:cNvPr id="0" name=""/>
        <dsp:cNvSpPr/>
      </dsp:nvSpPr>
      <dsp:spPr>
        <a:xfrm>
          <a:off x="3866912" y="2073314"/>
          <a:ext cx="2263715" cy="1083136"/>
        </a:xfrm>
        <a:prstGeom prst="roundRect">
          <a:avLst>
            <a:gd name="adj" fmla="val 10000"/>
          </a:avLst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วิธุโร</a:t>
          </a:r>
          <a:br>
            <a:rPr lang="th-TH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</a:br>
          <a:r>
            <a:rPr lang="th-TH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ทักษะพิสัย</a:t>
          </a:r>
          <a:br>
            <a:rPr lang="th-TH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</a:b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Technical</a:t>
          </a:r>
          <a:endParaRPr lang="th-TH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898636" y="2105038"/>
        <a:ext cx="2200267" cy="1019688"/>
      </dsp:txXfrm>
    </dsp:sp>
    <dsp:sp modelId="{8DCD7EF8-BC6D-4385-9BFD-E6588C851C34}">
      <dsp:nvSpPr>
        <dsp:cNvPr id="0" name=""/>
        <dsp:cNvSpPr/>
      </dsp:nvSpPr>
      <dsp:spPr>
        <a:xfrm rot="19690514">
          <a:off x="6074786" y="2403842"/>
          <a:ext cx="742890" cy="30336"/>
        </a:xfrm>
        <a:custGeom>
          <a:avLst/>
          <a:gdLst/>
          <a:ahLst/>
          <a:cxnLst/>
          <a:rect l="0" t="0" r="0" b="0"/>
          <a:pathLst>
            <a:path>
              <a:moveTo>
                <a:pt x="0" y="15168"/>
              </a:moveTo>
              <a:lnTo>
                <a:pt x="742890" y="1516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200" kern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6427659" y="2400438"/>
        <a:ext cx="37144" cy="37144"/>
      </dsp:txXfrm>
    </dsp:sp>
    <dsp:sp modelId="{FCB373EA-9AEA-42E4-9DB7-06A554774B3F}">
      <dsp:nvSpPr>
        <dsp:cNvPr id="0" name=""/>
        <dsp:cNvSpPr/>
      </dsp:nvSpPr>
      <dsp:spPr>
        <a:xfrm>
          <a:off x="6761835" y="1890571"/>
          <a:ext cx="1578019" cy="665135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วจสา ปริจิตา</a:t>
          </a:r>
          <a:endParaRPr lang="th-TH" sz="1600" kern="1200" dirty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6781316" y="1910052"/>
        <a:ext cx="1539057" cy="626173"/>
      </dsp:txXfrm>
    </dsp:sp>
    <dsp:sp modelId="{55D1D06E-C8D1-4146-A4AE-B01D4602BD02}">
      <dsp:nvSpPr>
        <dsp:cNvPr id="0" name=""/>
        <dsp:cNvSpPr/>
      </dsp:nvSpPr>
      <dsp:spPr>
        <a:xfrm rot="1909486">
          <a:off x="6074786" y="2795585"/>
          <a:ext cx="742890" cy="30336"/>
        </a:xfrm>
        <a:custGeom>
          <a:avLst/>
          <a:gdLst/>
          <a:ahLst/>
          <a:cxnLst/>
          <a:rect l="0" t="0" r="0" b="0"/>
          <a:pathLst>
            <a:path>
              <a:moveTo>
                <a:pt x="0" y="15168"/>
              </a:moveTo>
              <a:lnTo>
                <a:pt x="742890" y="1516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200" kern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6427659" y="2792181"/>
        <a:ext cx="37144" cy="37144"/>
      </dsp:txXfrm>
    </dsp:sp>
    <dsp:sp modelId="{5E9D0AED-015E-4A5D-8D02-24DFCD94C234}">
      <dsp:nvSpPr>
        <dsp:cNvPr id="0" name=""/>
        <dsp:cNvSpPr/>
      </dsp:nvSpPr>
      <dsp:spPr>
        <a:xfrm>
          <a:off x="6761835" y="2674057"/>
          <a:ext cx="1578019" cy="665135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มนสานุเปกขิตา</a:t>
          </a:r>
          <a:endParaRPr lang="th-TH" sz="1600" kern="1200" dirty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6781316" y="2693538"/>
        <a:ext cx="1539057" cy="626173"/>
      </dsp:txXfrm>
    </dsp:sp>
    <dsp:sp modelId="{8C166497-12D6-4C49-B752-EF84998D5433}">
      <dsp:nvSpPr>
        <dsp:cNvPr id="0" name=""/>
        <dsp:cNvSpPr/>
      </dsp:nvSpPr>
      <dsp:spPr>
        <a:xfrm rot="3929224">
          <a:off x="762640" y="3109086"/>
          <a:ext cx="1521353" cy="30336"/>
        </a:xfrm>
        <a:custGeom>
          <a:avLst/>
          <a:gdLst/>
          <a:ahLst/>
          <a:cxnLst/>
          <a:rect l="0" t="0" r="0" b="0"/>
          <a:pathLst>
            <a:path>
              <a:moveTo>
                <a:pt x="0" y="15168"/>
              </a:moveTo>
              <a:lnTo>
                <a:pt x="1521353" y="1516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200" kern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485283" y="3086221"/>
        <a:ext cx="76067" cy="76067"/>
      </dsp:txXfrm>
    </dsp:sp>
    <dsp:sp modelId="{D181EDDE-AE1F-44CC-A25A-DC1775F91D14}">
      <dsp:nvSpPr>
        <dsp:cNvPr id="0" name=""/>
        <dsp:cNvSpPr/>
      </dsp:nvSpPr>
      <dsp:spPr>
        <a:xfrm>
          <a:off x="1838921" y="3421865"/>
          <a:ext cx="1396783" cy="789009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ประยุกต์</a:t>
          </a:r>
          <a:endParaRPr lang="th-TH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862030" y="3444974"/>
        <a:ext cx="1350565" cy="742791"/>
      </dsp:txXfrm>
    </dsp:sp>
    <dsp:sp modelId="{D74D3BD8-5E2B-4986-88D8-C9E09661FE70}">
      <dsp:nvSpPr>
        <dsp:cNvPr id="0" name=""/>
        <dsp:cNvSpPr/>
      </dsp:nvSpPr>
      <dsp:spPr>
        <a:xfrm>
          <a:off x="3235705" y="3801201"/>
          <a:ext cx="631207" cy="30336"/>
        </a:xfrm>
        <a:custGeom>
          <a:avLst/>
          <a:gdLst/>
          <a:ahLst/>
          <a:cxnLst/>
          <a:rect l="0" t="0" r="0" b="0"/>
          <a:pathLst>
            <a:path>
              <a:moveTo>
                <a:pt x="0" y="15168"/>
              </a:moveTo>
              <a:lnTo>
                <a:pt x="631207" y="1516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200" kern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535528" y="3800589"/>
        <a:ext cx="31560" cy="31560"/>
      </dsp:txXfrm>
    </dsp:sp>
    <dsp:sp modelId="{92676566-CD7A-46A8-B3BC-CC1809767156}">
      <dsp:nvSpPr>
        <dsp:cNvPr id="0" name=""/>
        <dsp:cNvSpPr/>
      </dsp:nvSpPr>
      <dsp:spPr>
        <a:xfrm>
          <a:off x="3866912" y="3274801"/>
          <a:ext cx="2263715" cy="1083136"/>
        </a:xfrm>
        <a:prstGeom prst="roundRect">
          <a:avLst>
            <a:gd name="adj" fmla="val 10000"/>
          </a:avLst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นิสสัยสัมปันโน</a:t>
          </a:r>
          <a:br>
            <a:rPr lang="th-TH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</a:br>
          <a:r>
            <a:rPr lang="th-TH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จิตพิสัย</a:t>
          </a:r>
          <a:br>
            <a:rPr lang="th-TH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</a:b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Human relation</a:t>
          </a:r>
          <a:endParaRPr lang="th-TH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898636" y="3306525"/>
        <a:ext cx="2200267" cy="1019688"/>
      </dsp:txXfrm>
    </dsp:sp>
    <dsp:sp modelId="{A3E8FB99-82E7-4249-83A2-7A7018AC339A}">
      <dsp:nvSpPr>
        <dsp:cNvPr id="0" name=""/>
        <dsp:cNvSpPr/>
      </dsp:nvSpPr>
      <dsp:spPr>
        <a:xfrm>
          <a:off x="6130628" y="3801201"/>
          <a:ext cx="631207" cy="30336"/>
        </a:xfrm>
        <a:custGeom>
          <a:avLst/>
          <a:gdLst/>
          <a:ahLst/>
          <a:cxnLst/>
          <a:rect l="0" t="0" r="0" b="0"/>
          <a:pathLst>
            <a:path>
              <a:moveTo>
                <a:pt x="0" y="15168"/>
              </a:moveTo>
              <a:lnTo>
                <a:pt x="631207" y="1516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200" kern="1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6430451" y="3800589"/>
        <a:ext cx="31560" cy="31560"/>
      </dsp:txXfrm>
    </dsp:sp>
    <dsp:sp modelId="{65399986-21FF-43A3-ABBA-AFE1BDE1CD3D}">
      <dsp:nvSpPr>
        <dsp:cNvPr id="0" name=""/>
        <dsp:cNvSpPr/>
      </dsp:nvSpPr>
      <dsp:spPr>
        <a:xfrm>
          <a:off x="6761835" y="3483802"/>
          <a:ext cx="1578019" cy="665135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ทิฎฐิยา สุปฏิวิทธา</a:t>
          </a:r>
          <a:endParaRPr lang="th-TH" sz="1600" kern="1200" dirty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6781316" y="3503283"/>
        <a:ext cx="1539057" cy="6261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D81A0-5F0F-4D2D-9026-6EAB5D77857A}">
      <dsp:nvSpPr>
        <dsp:cNvPr id="0" name=""/>
        <dsp:cNvSpPr/>
      </dsp:nvSpPr>
      <dsp:spPr>
        <a:xfrm>
          <a:off x="349153" y="2345470"/>
          <a:ext cx="1557157" cy="1245991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3200" b="1" kern="1200" dirty="0" smtClean="0">
              <a:latin typeface="Angsana New" pitchFamily="18" charset="-34"/>
              <a:cs typeface="Angsana New" pitchFamily="18" charset="-34"/>
            </a:rPr>
            <a:t>ธรรมะ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3200" b="1" kern="1200" dirty="0" err="1" smtClean="0">
              <a:latin typeface="Angsana New" pitchFamily="18" charset="-34"/>
              <a:cs typeface="Angsana New" pitchFamily="18" charset="-34"/>
            </a:rPr>
            <a:t>น.ธ</a:t>
          </a:r>
          <a:r>
            <a:rPr lang="th-TH" sz="3200" b="1" kern="1200" dirty="0" smtClean="0">
              <a:latin typeface="Angsana New" pitchFamily="18" charset="-34"/>
              <a:cs typeface="Angsana New" pitchFamily="18" charset="-34"/>
            </a:rPr>
            <a:t>.ตรี</a:t>
          </a:r>
          <a:endParaRPr lang="th-TH" sz="32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409977" y="2406294"/>
        <a:ext cx="1435509" cy="1124343"/>
      </dsp:txXfrm>
    </dsp:sp>
    <dsp:sp modelId="{FFB6DB2C-3E03-44C8-884E-B31A4A1EFD3F}">
      <dsp:nvSpPr>
        <dsp:cNvPr id="0" name=""/>
        <dsp:cNvSpPr/>
      </dsp:nvSpPr>
      <dsp:spPr>
        <a:xfrm rot="17274997">
          <a:off x="1461338" y="2347729"/>
          <a:ext cx="1285368" cy="18439"/>
        </a:xfrm>
        <a:custGeom>
          <a:avLst/>
          <a:gdLst/>
          <a:ahLst/>
          <a:cxnLst/>
          <a:rect l="0" t="0" r="0" b="0"/>
          <a:pathLst>
            <a:path>
              <a:moveTo>
                <a:pt x="0" y="9219"/>
              </a:moveTo>
              <a:lnTo>
                <a:pt x="1285368" y="921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>
            <a:latin typeface="Angsana New" pitchFamily="18" charset="-34"/>
            <a:cs typeface="Angsana New" pitchFamily="18" charset="-34"/>
          </a:endParaRPr>
        </a:p>
      </dsp:txBody>
      <dsp:txXfrm>
        <a:off x="2071888" y="2324814"/>
        <a:ext cx="64268" cy="64268"/>
      </dsp:txXfrm>
    </dsp:sp>
    <dsp:sp modelId="{A2AAD2D7-6D12-4289-91A7-937A5A73B479}">
      <dsp:nvSpPr>
        <dsp:cNvPr id="0" name=""/>
        <dsp:cNvSpPr/>
      </dsp:nvSpPr>
      <dsp:spPr>
        <a:xfrm>
          <a:off x="2301732" y="1498293"/>
          <a:ext cx="1371932" cy="494276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Angsana New" pitchFamily="18" charset="-34"/>
              <a:cs typeface="Angsana New" pitchFamily="18" charset="-34"/>
            </a:rPr>
            <a:t>ธรรมะทั่วไป</a:t>
          </a:r>
          <a:endParaRPr lang="th-TH" sz="28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2316209" y="1512770"/>
        <a:ext cx="1342978" cy="465322"/>
      </dsp:txXfrm>
    </dsp:sp>
    <dsp:sp modelId="{41C7DC4C-AF67-405E-B18D-1F647152A537}">
      <dsp:nvSpPr>
        <dsp:cNvPr id="0" name=""/>
        <dsp:cNvSpPr/>
      </dsp:nvSpPr>
      <dsp:spPr>
        <a:xfrm rot="17055202">
          <a:off x="3068361" y="957916"/>
          <a:ext cx="1606028" cy="18439"/>
        </a:xfrm>
        <a:custGeom>
          <a:avLst/>
          <a:gdLst/>
          <a:ahLst/>
          <a:cxnLst/>
          <a:rect l="0" t="0" r="0" b="0"/>
          <a:pathLst>
            <a:path>
              <a:moveTo>
                <a:pt x="0" y="9219"/>
              </a:moveTo>
              <a:lnTo>
                <a:pt x="1606028" y="921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>
            <a:latin typeface="Angsana New" pitchFamily="18" charset="-34"/>
            <a:cs typeface="Angsana New" pitchFamily="18" charset="-34"/>
          </a:endParaRPr>
        </a:p>
      </dsp:txBody>
      <dsp:txXfrm>
        <a:off x="3831225" y="926985"/>
        <a:ext cx="80301" cy="80301"/>
      </dsp:txXfrm>
    </dsp:sp>
    <dsp:sp modelId="{48113134-FDE5-43B5-811A-93CDDE74E650}">
      <dsp:nvSpPr>
        <dsp:cNvPr id="0" name=""/>
        <dsp:cNvSpPr/>
      </dsp:nvSpPr>
      <dsp:spPr>
        <a:xfrm>
          <a:off x="4069086" y="3542"/>
          <a:ext cx="2040708" cy="3705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Angsana New" pitchFamily="18" charset="-34"/>
              <a:cs typeface="Angsana New" pitchFamily="18" charset="-34"/>
            </a:rPr>
            <a:t>หมวด ๒ (ทุกกะ)</a:t>
          </a:r>
          <a:endParaRPr lang="th-TH" sz="2400" kern="1200" dirty="0">
            <a:latin typeface="Angsana New" pitchFamily="18" charset="-34"/>
            <a:cs typeface="Angsana New" pitchFamily="18" charset="-34"/>
          </a:endParaRPr>
        </a:p>
      </dsp:txBody>
      <dsp:txXfrm>
        <a:off x="4079940" y="14396"/>
        <a:ext cx="2019000" cy="348890"/>
      </dsp:txXfrm>
    </dsp:sp>
    <dsp:sp modelId="{211185F5-9B5E-4993-BADC-A23DA859B8DB}">
      <dsp:nvSpPr>
        <dsp:cNvPr id="0" name=""/>
        <dsp:cNvSpPr/>
      </dsp:nvSpPr>
      <dsp:spPr>
        <a:xfrm rot="17374653">
          <a:off x="3281340" y="1180286"/>
          <a:ext cx="1180070" cy="18439"/>
        </a:xfrm>
        <a:custGeom>
          <a:avLst/>
          <a:gdLst/>
          <a:ahLst/>
          <a:cxnLst/>
          <a:rect l="0" t="0" r="0" b="0"/>
          <a:pathLst>
            <a:path>
              <a:moveTo>
                <a:pt x="0" y="9219"/>
              </a:moveTo>
              <a:lnTo>
                <a:pt x="1180070" y="921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>
            <a:latin typeface="Angsana New" pitchFamily="18" charset="-34"/>
            <a:cs typeface="Angsana New" pitchFamily="18" charset="-34"/>
          </a:endParaRPr>
        </a:p>
      </dsp:txBody>
      <dsp:txXfrm>
        <a:off x="3841874" y="1160004"/>
        <a:ext cx="59003" cy="59003"/>
      </dsp:txXfrm>
    </dsp:sp>
    <dsp:sp modelId="{852B2A69-A1A6-4E8D-B2C5-5BDDAD18FE91}">
      <dsp:nvSpPr>
        <dsp:cNvPr id="0" name=""/>
        <dsp:cNvSpPr/>
      </dsp:nvSpPr>
      <dsp:spPr>
        <a:xfrm>
          <a:off x="4069086" y="448282"/>
          <a:ext cx="2040708" cy="3705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Angsana New" pitchFamily="18" charset="-34"/>
              <a:cs typeface="Angsana New" pitchFamily="18" charset="-34"/>
            </a:rPr>
            <a:t>หมวด ๓ (ติกะ)</a:t>
          </a:r>
          <a:endParaRPr lang="th-TH" sz="2400" kern="1200" dirty="0">
            <a:latin typeface="Angsana New" pitchFamily="18" charset="-34"/>
            <a:cs typeface="Angsana New" pitchFamily="18" charset="-34"/>
          </a:endParaRPr>
        </a:p>
      </dsp:txBody>
      <dsp:txXfrm>
        <a:off x="4079940" y="459136"/>
        <a:ext cx="2019000" cy="348890"/>
      </dsp:txXfrm>
    </dsp:sp>
    <dsp:sp modelId="{FC7CE145-F041-42FA-B935-8D73317CC34D}">
      <dsp:nvSpPr>
        <dsp:cNvPr id="0" name=""/>
        <dsp:cNvSpPr/>
      </dsp:nvSpPr>
      <dsp:spPr>
        <a:xfrm rot="18039409">
          <a:off x="3483628" y="1402656"/>
          <a:ext cx="775495" cy="18439"/>
        </a:xfrm>
        <a:custGeom>
          <a:avLst/>
          <a:gdLst/>
          <a:ahLst/>
          <a:cxnLst/>
          <a:rect l="0" t="0" r="0" b="0"/>
          <a:pathLst>
            <a:path>
              <a:moveTo>
                <a:pt x="0" y="9219"/>
              </a:moveTo>
              <a:lnTo>
                <a:pt x="775495" y="921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>
            <a:latin typeface="Angsana New" pitchFamily="18" charset="-34"/>
            <a:cs typeface="Angsana New" pitchFamily="18" charset="-34"/>
          </a:endParaRPr>
        </a:p>
      </dsp:txBody>
      <dsp:txXfrm>
        <a:off x="3851988" y="1392488"/>
        <a:ext cx="38774" cy="38774"/>
      </dsp:txXfrm>
    </dsp:sp>
    <dsp:sp modelId="{7F6DB8B8-6702-48BD-99B1-0271598D49C0}">
      <dsp:nvSpPr>
        <dsp:cNvPr id="0" name=""/>
        <dsp:cNvSpPr/>
      </dsp:nvSpPr>
      <dsp:spPr>
        <a:xfrm>
          <a:off x="4069086" y="893022"/>
          <a:ext cx="2040708" cy="3705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Angsana New" pitchFamily="18" charset="-34"/>
              <a:cs typeface="Angsana New" pitchFamily="18" charset="-34"/>
            </a:rPr>
            <a:t>หมวด ๔ (</a:t>
          </a:r>
          <a:r>
            <a:rPr lang="th-TH" sz="2400" kern="1200" dirty="0" err="1" smtClean="0">
              <a:latin typeface="Angsana New" pitchFamily="18" charset="-34"/>
              <a:cs typeface="Angsana New" pitchFamily="18" charset="-34"/>
            </a:rPr>
            <a:t>จตุก</a:t>
          </a:r>
          <a:r>
            <a:rPr lang="th-TH" sz="2400" kern="1200" dirty="0" smtClean="0">
              <a:latin typeface="Angsana New" pitchFamily="18" charset="-34"/>
              <a:cs typeface="Angsana New" pitchFamily="18" charset="-34"/>
            </a:rPr>
            <a:t>กะ)</a:t>
          </a:r>
          <a:endParaRPr lang="th-TH" sz="2400" kern="1200" dirty="0">
            <a:latin typeface="Angsana New" pitchFamily="18" charset="-34"/>
            <a:cs typeface="Angsana New" pitchFamily="18" charset="-34"/>
          </a:endParaRPr>
        </a:p>
      </dsp:txBody>
      <dsp:txXfrm>
        <a:off x="4079940" y="903876"/>
        <a:ext cx="2019000" cy="348890"/>
      </dsp:txXfrm>
    </dsp:sp>
    <dsp:sp modelId="{9BB86EB4-8247-486A-9BF6-07EAF8EB20A3}">
      <dsp:nvSpPr>
        <dsp:cNvPr id="0" name=""/>
        <dsp:cNvSpPr/>
      </dsp:nvSpPr>
      <dsp:spPr>
        <a:xfrm rot="19838894">
          <a:off x="3644546" y="1625026"/>
          <a:ext cx="453658" cy="18439"/>
        </a:xfrm>
        <a:custGeom>
          <a:avLst/>
          <a:gdLst/>
          <a:ahLst/>
          <a:cxnLst/>
          <a:rect l="0" t="0" r="0" b="0"/>
          <a:pathLst>
            <a:path>
              <a:moveTo>
                <a:pt x="0" y="9219"/>
              </a:moveTo>
              <a:lnTo>
                <a:pt x="453658" y="921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>
            <a:latin typeface="Angsana New" pitchFamily="18" charset="-34"/>
            <a:cs typeface="Angsana New" pitchFamily="18" charset="-34"/>
          </a:endParaRPr>
        </a:p>
      </dsp:txBody>
      <dsp:txXfrm>
        <a:off x="3860034" y="1622904"/>
        <a:ext cx="22682" cy="22682"/>
      </dsp:txXfrm>
    </dsp:sp>
    <dsp:sp modelId="{DC0D54BC-FC72-48DC-B2DB-F1A6A84D8D97}">
      <dsp:nvSpPr>
        <dsp:cNvPr id="0" name=""/>
        <dsp:cNvSpPr/>
      </dsp:nvSpPr>
      <dsp:spPr>
        <a:xfrm>
          <a:off x="4069086" y="1337762"/>
          <a:ext cx="2040708" cy="3705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Angsana New" pitchFamily="18" charset="-34"/>
              <a:cs typeface="Angsana New" pitchFamily="18" charset="-34"/>
            </a:rPr>
            <a:t>หมวด ๕ (</a:t>
          </a:r>
          <a:r>
            <a:rPr lang="th-TH" sz="2400" kern="1200" dirty="0" err="1" smtClean="0">
              <a:latin typeface="Angsana New" pitchFamily="18" charset="-34"/>
              <a:cs typeface="Angsana New" pitchFamily="18" charset="-34"/>
            </a:rPr>
            <a:t>ปัญจ</a:t>
          </a:r>
          <a:r>
            <a:rPr lang="th-TH" sz="2400" kern="1200" dirty="0" smtClean="0">
              <a:latin typeface="Angsana New" pitchFamily="18" charset="-34"/>
              <a:cs typeface="Angsana New" pitchFamily="18" charset="-34"/>
            </a:rPr>
            <a:t>กะ)</a:t>
          </a:r>
          <a:endParaRPr lang="th-TH" sz="2400" kern="1200" dirty="0">
            <a:latin typeface="Angsana New" pitchFamily="18" charset="-34"/>
            <a:cs typeface="Angsana New" pitchFamily="18" charset="-34"/>
          </a:endParaRPr>
        </a:p>
      </dsp:txBody>
      <dsp:txXfrm>
        <a:off x="4079940" y="1348616"/>
        <a:ext cx="2019000" cy="348890"/>
      </dsp:txXfrm>
    </dsp:sp>
    <dsp:sp modelId="{539DFE9F-C88C-4A24-B473-48A6EE15871C}">
      <dsp:nvSpPr>
        <dsp:cNvPr id="0" name=""/>
        <dsp:cNvSpPr/>
      </dsp:nvSpPr>
      <dsp:spPr>
        <a:xfrm rot="1761106">
          <a:off x="3644546" y="1847396"/>
          <a:ext cx="453658" cy="18439"/>
        </a:xfrm>
        <a:custGeom>
          <a:avLst/>
          <a:gdLst/>
          <a:ahLst/>
          <a:cxnLst/>
          <a:rect l="0" t="0" r="0" b="0"/>
          <a:pathLst>
            <a:path>
              <a:moveTo>
                <a:pt x="0" y="9219"/>
              </a:moveTo>
              <a:lnTo>
                <a:pt x="453658" y="921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>
            <a:latin typeface="Angsana New" pitchFamily="18" charset="-34"/>
            <a:cs typeface="Angsana New" pitchFamily="18" charset="-34"/>
          </a:endParaRPr>
        </a:p>
      </dsp:txBody>
      <dsp:txXfrm>
        <a:off x="3860034" y="1845274"/>
        <a:ext cx="22682" cy="22682"/>
      </dsp:txXfrm>
    </dsp:sp>
    <dsp:sp modelId="{C5F2347D-D0F1-4C3C-9BDD-8DA357B34FAB}">
      <dsp:nvSpPr>
        <dsp:cNvPr id="0" name=""/>
        <dsp:cNvSpPr/>
      </dsp:nvSpPr>
      <dsp:spPr>
        <a:xfrm>
          <a:off x="4069086" y="1782501"/>
          <a:ext cx="2040708" cy="3705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Angsana New" pitchFamily="18" charset="-34"/>
              <a:cs typeface="Angsana New" pitchFamily="18" charset="-34"/>
            </a:rPr>
            <a:t>หมวด ๖ (ฉักกะ)</a:t>
          </a:r>
          <a:endParaRPr lang="th-TH" sz="2400" kern="1200" dirty="0">
            <a:latin typeface="Angsana New" pitchFamily="18" charset="-34"/>
            <a:cs typeface="Angsana New" pitchFamily="18" charset="-34"/>
          </a:endParaRPr>
        </a:p>
      </dsp:txBody>
      <dsp:txXfrm>
        <a:off x="4079940" y="1793355"/>
        <a:ext cx="2019000" cy="348890"/>
      </dsp:txXfrm>
    </dsp:sp>
    <dsp:sp modelId="{447AB0CB-7C08-47CF-ADA3-9857B01A3029}">
      <dsp:nvSpPr>
        <dsp:cNvPr id="0" name=""/>
        <dsp:cNvSpPr/>
      </dsp:nvSpPr>
      <dsp:spPr>
        <a:xfrm rot="3560591">
          <a:off x="3483628" y="2069766"/>
          <a:ext cx="775495" cy="18439"/>
        </a:xfrm>
        <a:custGeom>
          <a:avLst/>
          <a:gdLst/>
          <a:ahLst/>
          <a:cxnLst/>
          <a:rect l="0" t="0" r="0" b="0"/>
          <a:pathLst>
            <a:path>
              <a:moveTo>
                <a:pt x="0" y="9219"/>
              </a:moveTo>
              <a:lnTo>
                <a:pt x="775495" y="921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>
            <a:latin typeface="Angsana New" pitchFamily="18" charset="-34"/>
            <a:cs typeface="Angsana New" pitchFamily="18" charset="-34"/>
          </a:endParaRPr>
        </a:p>
      </dsp:txBody>
      <dsp:txXfrm>
        <a:off x="3851988" y="2059598"/>
        <a:ext cx="38774" cy="38774"/>
      </dsp:txXfrm>
    </dsp:sp>
    <dsp:sp modelId="{25758582-BFAC-4F6C-B3A0-E9E42306C667}">
      <dsp:nvSpPr>
        <dsp:cNvPr id="0" name=""/>
        <dsp:cNvSpPr/>
      </dsp:nvSpPr>
      <dsp:spPr>
        <a:xfrm>
          <a:off x="4069086" y="2227241"/>
          <a:ext cx="2040708" cy="3705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Angsana New" pitchFamily="18" charset="-34"/>
              <a:cs typeface="Angsana New" pitchFamily="18" charset="-34"/>
            </a:rPr>
            <a:t>หมวด ๗ (</a:t>
          </a:r>
          <a:r>
            <a:rPr lang="th-TH" sz="2400" kern="1200" dirty="0" err="1" smtClean="0">
              <a:latin typeface="Angsana New" pitchFamily="18" charset="-34"/>
              <a:cs typeface="Angsana New" pitchFamily="18" charset="-34"/>
            </a:rPr>
            <a:t>สัตต</a:t>
          </a:r>
          <a:r>
            <a:rPr lang="th-TH" sz="2400" kern="1200" dirty="0" smtClean="0">
              <a:latin typeface="Angsana New" pitchFamily="18" charset="-34"/>
              <a:cs typeface="Angsana New" pitchFamily="18" charset="-34"/>
            </a:rPr>
            <a:t>กะ)</a:t>
          </a:r>
          <a:endParaRPr lang="th-TH" sz="2400" kern="1200" dirty="0">
            <a:latin typeface="Angsana New" pitchFamily="18" charset="-34"/>
            <a:cs typeface="Angsana New" pitchFamily="18" charset="-34"/>
          </a:endParaRPr>
        </a:p>
      </dsp:txBody>
      <dsp:txXfrm>
        <a:off x="4079940" y="2238095"/>
        <a:ext cx="2019000" cy="348890"/>
      </dsp:txXfrm>
    </dsp:sp>
    <dsp:sp modelId="{BBB9BA78-97CD-4599-9625-2A98E0356D47}">
      <dsp:nvSpPr>
        <dsp:cNvPr id="0" name=""/>
        <dsp:cNvSpPr/>
      </dsp:nvSpPr>
      <dsp:spPr>
        <a:xfrm rot="4225347">
          <a:off x="3281340" y="2292136"/>
          <a:ext cx="1180070" cy="18439"/>
        </a:xfrm>
        <a:custGeom>
          <a:avLst/>
          <a:gdLst/>
          <a:ahLst/>
          <a:cxnLst/>
          <a:rect l="0" t="0" r="0" b="0"/>
          <a:pathLst>
            <a:path>
              <a:moveTo>
                <a:pt x="0" y="9219"/>
              </a:moveTo>
              <a:lnTo>
                <a:pt x="1180070" y="921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>
            <a:latin typeface="Angsana New" pitchFamily="18" charset="-34"/>
            <a:cs typeface="Angsana New" pitchFamily="18" charset="-34"/>
          </a:endParaRPr>
        </a:p>
      </dsp:txBody>
      <dsp:txXfrm>
        <a:off x="3841874" y="2271854"/>
        <a:ext cx="59003" cy="59003"/>
      </dsp:txXfrm>
    </dsp:sp>
    <dsp:sp modelId="{F0A48AF6-4953-4B21-A042-7CA3CC027F77}">
      <dsp:nvSpPr>
        <dsp:cNvPr id="0" name=""/>
        <dsp:cNvSpPr/>
      </dsp:nvSpPr>
      <dsp:spPr>
        <a:xfrm>
          <a:off x="4069086" y="2671981"/>
          <a:ext cx="2040708" cy="3705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Angsana New" pitchFamily="18" charset="-34"/>
              <a:cs typeface="Angsana New" pitchFamily="18" charset="-34"/>
            </a:rPr>
            <a:t>หมวด ๘ (</a:t>
          </a:r>
          <a:r>
            <a:rPr lang="th-TH" sz="2400" kern="1200" dirty="0" err="1" smtClean="0">
              <a:latin typeface="Angsana New" pitchFamily="18" charset="-34"/>
              <a:cs typeface="Angsana New" pitchFamily="18" charset="-34"/>
            </a:rPr>
            <a:t>อัฏฐ</a:t>
          </a:r>
          <a:r>
            <a:rPr lang="th-TH" sz="2400" kern="1200" dirty="0" smtClean="0">
              <a:latin typeface="Angsana New" pitchFamily="18" charset="-34"/>
              <a:cs typeface="Angsana New" pitchFamily="18" charset="-34"/>
            </a:rPr>
            <a:t>กะ)</a:t>
          </a:r>
          <a:endParaRPr lang="th-TH" sz="2400" kern="1200" dirty="0">
            <a:latin typeface="Angsana New" pitchFamily="18" charset="-34"/>
            <a:cs typeface="Angsana New" pitchFamily="18" charset="-34"/>
          </a:endParaRPr>
        </a:p>
      </dsp:txBody>
      <dsp:txXfrm>
        <a:off x="4079940" y="2682835"/>
        <a:ext cx="2019000" cy="348890"/>
      </dsp:txXfrm>
    </dsp:sp>
    <dsp:sp modelId="{BD48EEFD-46F2-491E-9544-2960BCF3FBFE}">
      <dsp:nvSpPr>
        <dsp:cNvPr id="0" name=""/>
        <dsp:cNvSpPr/>
      </dsp:nvSpPr>
      <dsp:spPr>
        <a:xfrm rot="4544798">
          <a:off x="3068361" y="2514506"/>
          <a:ext cx="1606028" cy="18439"/>
        </a:xfrm>
        <a:custGeom>
          <a:avLst/>
          <a:gdLst/>
          <a:ahLst/>
          <a:cxnLst/>
          <a:rect l="0" t="0" r="0" b="0"/>
          <a:pathLst>
            <a:path>
              <a:moveTo>
                <a:pt x="0" y="9219"/>
              </a:moveTo>
              <a:lnTo>
                <a:pt x="1606028" y="921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>
            <a:latin typeface="Angsana New" pitchFamily="18" charset="-34"/>
            <a:cs typeface="Angsana New" pitchFamily="18" charset="-34"/>
          </a:endParaRPr>
        </a:p>
      </dsp:txBody>
      <dsp:txXfrm>
        <a:off x="3831225" y="2483575"/>
        <a:ext cx="80301" cy="80301"/>
      </dsp:txXfrm>
    </dsp:sp>
    <dsp:sp modelId="{E3950779-7C81-4AC3-B3CE-3324B247ECAD}">
      <dsp:nvSpPr>
        <dsp:cNvPr id="0" name=""/>
        <dsp:cNvSpPr/>
      </dsp:nvSpPr>
      <dsp:spPr>
        <a:xfrm>
          <a:off x="4069086" y="3116721"/>
          <a:ext cx="2040708" cy="3705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Angsana New" pitchFamily="18" charset="-34"/>
              <a:cs typeface="Angsana New" pitchFamily="18" charset="-34"/>
            </a:rPr>
            <a:t>หมวด ๑๐ (</a:t>
          </a:r>
          <a:r>
            <a:rPr lang="th-TH" sz="2400" kern="1200" dirty="0" err="1" smtClean="0">
              <a:latin typeface="Angsana New" pitchFamily="18" charset="-34"/>
              <a:cs typeface="Angsana New" pitchFamily="18" charset="-34"/>
            </a:rPr>
            <a:t>ทส</a:t>
          </a:r>
          <a:r>
            <a:rPr lang="th-TH" sz="2400" kern="1200" dirty="0" smtClean="0">
              <a:latin typeface="Angsana New" pitchFamily="18" charset="-34"/>
              <a:cs typeface="Angsana New" pitchFamily="18" charset="-34"/>
            </a:rPr>
            <a:t>กะ)</a:t>
          </a:r>
          <a:endParaRPr lang="th-TH" sz="2400" kern="1200" dirty="0">
            <a:latin typeface="Angsana New" pitchFamily="18" charset="-34"/>
            <a:cs typeface="Angsana New" pitchFamily="18" charset="-34"/>
          </a:endParaRPr>
        </a:p>
      </dsp:txBody>
      <dsp:txXfrm>
        <a:off x="4079940" y="3127575"/>
        <a:ext cx="2019000" cy="348890"/>
      </dsp:txXfrm>
    </dsp:sp>
    <dsp:sp modelId="{49AA1598-31B9-40D7-B4F1-755C9DDA641D}">
      <dsp:nvSpPr>
        <dsp:cNvPr id="0" name=""/>
        <dsp:cNvSpPr/>
      </dsp:nvSpPr>
      <dsp:spPr>
        <a:xfrm rot="4325003">
          <a:off x="1461338" y="3570763"/>
          <a:ext cx="1285368" cy="18439"/>
        </a:xfrm>
        <a:custGeom>
          <a:avLst/>
          <a:gdLst/>
          <a:ahLst/>
          <a:cxnLst/>
          <a:rect l="0" t="0" r="0" b="0"/>
          <a:pathLst>
            <a:path>
              <a:moveTo>
                <a:pt x="0" y="9219"/>
              </a:moveTo>
              <a:lnTo>
                <a:pt x="1285368" y="921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>
            <a:latin typeface="Angsana New" pitchFamily="18" charset="-34"/>
            <a:cs typeface="Angsana New" pitchFamily="18" charset="-34"/>
          </a:endParaRPr>
        </a:p>
      </dsp:txBody>
      <dsp:txXfrm>
        <a:off x="2071888" y="3547848"/>
        <a:ext cx="64268" cy="64268"/>
      </dsp:txXfrm>
    </dsp:sp>
    <dsp:sp modelId="{4CB05698-EFD8-4831-A166-8073A2A1F1CD}">
      <dsp:nvSpPr>
        <dsp:cNvPr id="0" name=""/>
        <dsp:cNvSpPr/>
      </dsp:nvSpPr>
      <dsp:spPr>
        <a:xfrm>
          <a:off x="2301732" y="3944362"/>
          <a:ext cx="1371932" cy="494276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err="1" smtClean="0">
              <a:latin typeface="Angsana New" pitchFamily="18" charset="-34"/>
              <a:cs typeface="Angsana New" pitchFamily="18" charset="-34"/>
            </a:rPr>
            <a:t>คิหิ</a:t>
          </a:r>
          <a:r>
            <a:rPr lang="th-TH" sz="2800" b="1" kern="1200" dirty="0" smtClean="0">
              <a:latin typeface="Angsana New" pitchFamily="18" charset="-34"/>
              <a:cs typeface="Angsana New" pitchFamily="18" charset="-34"/>
            </a:rPr>
            <a:t>ปฏิบัติ</a:t>
          </a:r>
          <a:endParaRPr lang="th-TH" sz="28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2316209" y="3958839"/>
        <a:ext cx="1342978" cy="465322"/>
      </dsp:txXfrm>
    </dsp:sp>
    <dsp:sp modelId="{E7A8F3FF-8C75-43AF-8C9F-B861168F386C}">
      <dsp:nvSpPr>
        <dsp:cNvPr id="0" name=""/>
        <dsp:cNvSpPr/>
      </dsp:nvSpPr>
      <dsp:spPr>
        <a:xfrm rot="18698430">
          <a:off x="3573823" y="3959911"/>
          <a:ext cx="595106" cy="18439"/>
        </a:xfrm>
        <a:custGeom>
          <a:avLst/>
          <a:gdLst/>
          <a:ahLst/>
          <a:cxnLst/>
          <a:rect l="0" t="0" r="0" b="0"/>
          <a:pathLst>
            <a:path>
              <a:moveTo>
                <a:pt x="0" y="9219"/>
              </a:moveTo>
              <a:lnTo>
                <a:pt x="595106" y="921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>
            <a:latin typeface="Angsana New" pitchFamily="18" charset="-34"/>
            <a:cs typeface="Angsana New" pitchFamily="18" charset="-34"/>
          </a:endParaRPr>
        </a:p>
      </dsp:txBody>
      <dsp:txXfrm>
        <a:off x="3856498" y="3954252"/>
        <a:ext cx="29755" cy="29755"/>
      </dsp:txXfrm>
    </dsp:sp>
    <dsp:sp modelId="{65B8186A-176B-4EF4-B2AD-9D13E61D8D2F}">
      <dsp:nvSpPr>
        <dsp:cNvPr id="0" name=""/>
        <dsp:cNvSpPr/>
      </dsp:nvSpPr>
      <dsp:spPr>
        <a:xfrm>
          <a:off x="4069086" y="3561461"/>
          <a:ext cx="2040708" cy="370598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หมวด ๔ (</a:t>
          </a:r>
          <a:r>
            <a:rPr lang="th-TH" sz="2400" kern="1200" dirty="0" err="1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จตุก</a:t>
          </a:r>
          <a:r>
            <a:rPr lang="th-TH" sz="2400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กะ)</a:t>
          </a:r>
          <a:endParaRPr lang="th-TH" sz="2400" kern="1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4079940" y="3572315"/>
        <a:ext cx="2019000" cy="348890"/>
      </dsp:txXfrm>
    </dsp:sp>
    <dsp:sp modelId="{8118C209-03CA-4DBF-A088-A83CBB581439}">
      <dsp:nvSpPr>
        <dsp:cNvPr id="0" name=""/>
        <dsp:cNvSpPr/>
      </dsp:nvSpPr>
      <dsp:spPr>
        <a:xfrm>
          <a:off x="3673665" y="4182280"/>
          <a:ext cx="395420" cy="18439"/>
        </a:xfrm>
        <a:custGeom>
          <a:avLst/>
          <a:gdLst/>
          <a:ahLst/>
          <a:cxnLst/>
          <a:rect l="0" t="0" r="0" b="0"/>
          <a:pathLst>
            <a:path>
              <a:moveTo>
                <a:pt x="0" y="9219"/>
              </a:moveTo>
              <a:lnTo>
                <a:pt x="395420" y="921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>
            <a:latin typeface="Angsana New" pitchFamily="18" charset="-34"/>
            <a:cs typeface="Angsana New" pitchFamily="18" charset="-34"/>
          </a:endParaRPr>
        </a:p>
      </dsp:txBody>
      <dsp:txXfrm>
        <a:off x="3861490" y="4181614"/>
        <a:ext cx="19771" cy="19771"/>
      </dsp:txXfrm>
    </dsp:sp>
    <dsp:sp modelId="{2776D306-4B69-4DAB-B489-510C4E7FE1C4}">
      <dsp:nvSpPr>
        <dsp:cNvPr id="0" name=""/>
        <dsp:cNvSpPr/>
      </dsp:nvSpPr>
      <dsp:spPr>
        <a:xfrm>
          <a:off x="4069086" y="4006201"/>
          <a:ext cx="2040708" cy="370598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หมวด ๕ (</a:t>
          </a:r>
          <a:r>
            <a:rPr lang="th-TH" sz="2400" kern="1200" dirty="0" err="1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ปัญจ</a:t>
          </a:r>
          <a:r>
            <a:rPr lang="th-TH" sz="2400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กะ)</a:t>
          </a:r>
          <a:endParaRPr lang="th-TH" sz="2400" kern="1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4079940" y="4017055"/>
        <a:ext cx="2019000" cy="348890"/>
      </dsp:txXfrm>
    </dsp:sp>
    <dsp:sp modelId="{4976A302-16F1-421B-B0DB-0318452F7FF5}">
      <dsp:nvSpPr>
        <dsp:cNvPr id="0" name=""/>
        <dsp:cNvSpPr/>
      </dsp:nvSpPr>
      <dsp:spPr>
        <a:xfrm rot="2901570">
          <a:off x="3573823" y="4404650"/>
          <a:ext cx="595106" cy="18439"/>
        </a:xfrm>
        <a:custGeom>
          <a:avLst/>
          <a:gdLst/>
          <a:ahLst/>
          <a:cxnLst/>
          <a:rect l="0" t="0" r="0" b="0"/>
          <a:pathLst>
            <a:path>
              <a:moveTo>
                <a:pt x="0" y="9219"/>
              </a:moveTo>
              <a:lnTo>
                <a:pt x="595106" y="921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>
            <a:latin typeface="Angsana New" pitchFamily="18" charset="-34"/>
            <a:cs typeface="Angsana New" pitchFamily="18" charset="-34"/>
          </a:endParaRPr>
        </a:p>
      </dsp:txBody>
      <dsp:txXfrm>
        <a:off x="3856498" y="4398992"/>
        <a:ext cx="29755" cy="29755"/>
      </dsp:txXfrm>
    </dsp:sp>
    <dsp:sp modelId="{C556E41C-F80F-4E9C-BFF1-5BBAF02E0351}">
      <dsp:nvSpPr>
        <dsp:cNvPr id="0" name=""/>
        <dsp:cNvSpPr/>
      </dsp:nvSpPr>
      <dsp:spPr>
        <a:xfrm>
          <a:off x="4069086" y="4450941"/>
          <a:ext cx="2040708" cy="370598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หมวด </a:t>
          </a:r>
          <a:r>
            <a:rPr lang="th-TH" sz="2400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๖ (ฉักกะ)</a:t>
          </a:r>
          <a:endParaRPr lang="th-TH" sz="2400" kern="1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4079940" y="4461795"/>
        <a:ext cx="2019000" cy="348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40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19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19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B7210-559D-49DC-8C13-5CCF47E8C203}" type="datetimeFigureOut">
              <a:rPr lang="th-TH" smtClean="0"/>
              <a:t>29/03/58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19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19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628CF-E8D0-497E-AF80-F0F1DB480E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497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5028A-19FF-4328-BC18-E586DE3884BA}" type="slidenum">
              <a:rPr lang="en-US" smtClean="0"/>
              <a:pPr/>
              <a:t>5</a:t>
            </a:fld>
            <a:endParaRPr lang="th-TH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5028A-19FF-4328-BC18-E586DE3884BA}" type="slidenum">
              <a:rPr lang="en-US" smtClean="0"/>
              <a:pPr/>
              <a:t>13</a:t>
            </a:fld>
            <a:endParaRPr lang="th-TH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5028A-19FF-4328-BC18-E586DE3884BA}" type="slidenum">
              <a:rPr lang="en-US" smtClean="0"/>
              <a:pPr/>
              <a:t>23</a:t>
            </a:fld>
            <a:endParaRPr lang="th-TH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5028A-19FF-4328-BC18-E586DE3884BA}" type="slidenum">
              <a:rPr lang="en-US" smtClean="0"/>
              <a:pPr/>
              <a:t>30</a:t>
            </a:fld>
            <a:endParaRPr lang="th-TH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5028A-19FF-4328-BC18-E586DE3884BA}" type="slidenum">
              <a:rPr lang="en-US" smtClean="0"/>
              <a:pPr/>
              <a:t>42</a:t>
            </a:fld>
            <a:endParaRPr lang="th-TH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5028A-19FF-4328-BC18-E586DE3884BA}" type="slidenum">
              <a:rPr lang="en-US" smtClean="0"/>
              <a:pPr/>
              <a:t>49</a:t>
            </a:fld>
            <a:endParaRPr lang="th-TH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th-TH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ตัวเชื่อมต่อตรง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ตัวเชื่อมต่อตรง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วงรี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วงรี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วงรี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69727BF-A0B2-4706-8807-416AE2467932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27BF-A0B2-4706-8807-416AE246793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27BF-A0B2-4706-8807-416AE246793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ชื่อเรื่อ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665168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27BF-A0B2-4706-8807-416AE24679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043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632848" cy="994122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defRPr>
            </a:lvl1pPr>
          </a:lstStyle>
          <a:p>
            <a:r>
              <a:rPr kumimoji="0" lang="th-TH" dirty="0" smtClean="0"/>
              <a:t>คลิกเพื่อแก้ไขลักษณะชื่อเรื่องต้นแบบ</a:t>
            </a:r>
            <a:endParaRPr kumimoji="0" lang="en-US" dirty="0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401852" y="1484784"/>
            <a:ext cx="8346612" cy="4680520"/>
          </a:xfrm>
        </p:spPr>
        <p:txBody>
          <a:bodyPr>
            <a:normAutofit/>
          </a:bodyPr>
          <a:lstStyle>
            <a:lvl1pPr>
              <a:defRPr sz="3600">
                <a:latin typeface="Angsana New" pitchFamily="18" charset="-34"/>
                <a:cs typeface="Angsana New" pitchFamily="18" charset="-34"/>
              </a:defRPr>
            </a:lvl1pPr>
            <a:lvl2pPr>
              <a:defRPr sz="3600">
                <a:latin typeface="Angsana New" pitchFamily="18" charset="-34"/>
                <a:cs typeface="Angsana New" pitchFamily="18" charset="-34"/>
              </a:defRPr>
            </a:lvl2pPr>
            <a:lvl3pPr>
              <a:defRPr sz="3600">
                <a:latin typeface="Angsana New" pitchFamily="18" charset="-34"/>
                <a:cs typeface="Angsana New" pitchFamily="18" charset="-34"/>
              </a:defRPr>
            </a:lvl3pPr>
            <a:lvl4pPr>
              <a:defRPr sz="3600">
                <a:latin typeface="Angsana New" pitchFamily="18" charset="-34"/>
                <a:cs typeface="Angsana New" pitchFamily="18" charset="-34"/>
              </a:defRPr>
            </a:lvl4pPr>
            <a:lvl5pPr>
              <a:defRPr sz="3600">
                <a:latin typeface="Angsana New" pitchFamily="18" charset="-34"/>
                <a:cs typeface="Angsana New" pitchFamily="18" charset="-34"/>
              </a:defRPr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cxnSp>
        <p:nvCxnSpPr>
          <p:cNvPr id="5" name="ตัวเชื่อมต่อตรง 4"/>
          <p:cNvCxnSpPr/>
          <p:nvPr userDrawn="1"/>
        </p:nvCxnSpPr>
        <p:spPr>
          <a:xfrm>
            <a:off x="1187624" y="260648"/>
            <a:ext cx="0" cy="90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 userDrawn="1"/>
        </p:nvCxnSpPr>
        <p:spPr>
          <a:xfrm>
            <a:off x="361212" y="6309320"/>
            <a:ext cx="8387252" cy="0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79512" y="6402814"/>
            <a:ext cx="3159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th-TH" sz="1600" b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การเขียนแผนการสอนนักธรรม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:</a:t>
            </a:r>
            <a:r>
              <a:rPr lang="en-US" sz="1600" b="1" baseline="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b="1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เกษม  แสงนนท์</a:t>
            </a:r>
            <a:endParaRPr lang="th-TH" sz="1600" b="1" dirty="0">
              <a:solidFill>
                <a:schemeClr val="accent1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906655" y="6349075"/>
            <a:ext cx="24817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buFont typeface="Wingdings" pitchFamily="2" charset="2"/>
              <a:buNone/>
            </a:pPr>
            <a:r>
              <a:rPr lang="en-US" sz="11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Mahachulalongkornrajavidyalaya</a:t>
            </a:r>
            <a:r>
              <a:rPr lang="en-US" sz="11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University</a:t>
            </a:r>
            <a:endParaRPr lang="th-TH" sz="1050" b="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r">
              <a:buFont typeface="Wingdings" pitchFamily="2" charset="2"/>
              <a:buNone/>
            </a:pPr>
            <a:r>
              <a:rPr lang="en-US" sz="1000" b="0" spc="300" baseline="0" dirty="0" smtClean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www.edmcu.net/slideplayer</a:t>
            </a:r>
            <a:endParaRPr lang="en-US" sz="1000" b="0" spc="300" dirty="0" smtClean="0">
              <a:solidFill>
                <a:srgbClr val="FF0000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5" name="ตัวเชื่อมต่อตรง 14"/>
          <p:cNvCxnSpPr/>
          <p:nvPr userDrawn="1"/>
        </p:nvCxnSpPr>
        <p:spPr>
          <a:xfrm>
            <a:off x="8388424" y="6402814"/>
            <a:ext cx="0" cy="338554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8395745" y="6341258"/>
            <a:ext cx="497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FB4639C9-C792-4EA6-8394-29A7861F7671}" type="slidenum">
              <a:rPr lang="th-TH" sz="2000" b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ctr"/>
              <a:t>‹#›</a:t>
            </a:fld>
            <a:endParaRPr lang="th-TH" sz="2000" b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5" y="260648"/>
            <a:ext cx="715527" cy="9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ตัวเชื่อมต่อตรง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วงรี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วงรี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วงรี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ตัวเชื่อมต่อตรง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69727BF-A0B2-4706-8807-416AE2467932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27BF-A0B2-4706-8807-416AE2467932}" type="slidenum">
              <a:rPr lang="th-TH" smtClean="0"/>
              <a:t>‹#›</a:t>
            </a:fld>
            <a:endParaRPr lang="th-TH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27BF-A0B2-4706-8807-416AE2467932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แทนข้อความ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แทนข้อความ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9727BF-A0B2-4706-8807-416AE2467932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27BF-A0B2-4706-8807-416AE246793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ตัวแทนเนื้อหา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แทนวันที่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th-TH"/>
          </a:p>
        </p:txBody>
      </p:sp>
      <p:sp>
        <p:nvSpPr>
          <p:cNvPr id="22" name="ตัวแทนหมายเลขภาพนิ่ง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9727BF-A0B2-4706-8807-416AE2467932}" type="slidenum">
              <a:rPr lang="th-TH" smtClean="0"/>
              <a:t>‹#›</a:t>
            </a:fld>
            <a:endParaRPr lang="th-TH"/>
          </a:p>
        </p:txBody>
      </p:sp>
      <p:sp>
        <p:nvSpPr>
          <p:cNvPr id="23" name="ตัวแทนท้ายกระดา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วงรี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ตัวเชื่อมต่อตรง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ตัวแทนวันที่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th-TH"/>
          </a:p>
        </p:txBody>
      </p:sp>
      <p:sp>
        <p:nvSpPr>
          <p:cNvPr id="18" name="ตัวแทน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9727BF-A0B2-4706-8807-416AE2467932}" type="slidenum">
              <a:rPr lang="th-TH" smtClean="0"/>
              <a:t>‹#›</a:t>
            </a:fld>
            <a:endParaRPr lang="th-TH"/>
          </a:p>
        </p:txBody>
      </p:sp>
      <p:sp>
        <p:nvSpPr>
          <p:cNvPr id="21" name="ตัวแทน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วงรี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9727BF-A0B2-4706-8807-416AE2467932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h.wikipedia.org/wiki/%E0%B8%82%E0%B8%B1%E0%B8%99%E0%B8%95%E0%B8%B4" TargetMode="External"/><Relationship Id="rId7" Type="http://schemas.openxmlformats.org/officeDocument/2006/relationships/hyperlink" Target="http://th.wikipedia.org/wiki/%E0%B8%9B%E0%B8%B2%E0%B8%95%E0%B8%B4%E0%B9%82%E0%B8%A1%E0%B8%81%E0%B8%82%E0%B9%8C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.wikipedia.org/wiki/%E0%B8%9E%E0%B8%A3%E0%B8%B0%E0%B8%A0%E0%B8%B4%E0%B8%81%E0%B8%A9%E0%B8%B8" TargetMode="External"/><Relationship Id="rId5" Type="http://schemas.openxmlformats.org/officeDocument/2006/relationships/hyperlink" Target="http://th.wikipedia.org/wiki/%E0%B8%99%E0%B8%B4%E0%B8%9E%E0%B8%9E%E0%B8%B2%E0%B8%99" TargetMode="External"/><Relationship Id="rId4" Type="http://schemas.openxmlformats.org/officeDocument/2006/relationships/hyperlink" Target="http://th.wikipedia.org/wiki/%E0%B8%95%E0%B8%9A%E0%B8%B0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48918" y="4005064"/>
            <a:ext cx="8246163" cy="1152128"/>
          </a:xfrm>
        </p:spPr>
        <p:txBody>
          <a:bodyPr>
            <a:noAutofit/>
          </a:bodyPr>
          <a:lstStyle/>
          <a:p>
            <a:pPr marR="0" algn="ctr" rtl="0"/>
            <a:r>
              <a:rPr lang="th-TH" sz="6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/>
                <a:cs typeface="Angsana New"/>
              </a:rPr>
              <a:t>การเขียน</a:t>
            </a:r>
            <a:r>
              <a:rPr lang="th-TH" sz="6600" i="0" u="none" strike="noStrike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/>
                <a:cs typeface="Angsana New"/>
              </a:rPr>
              <a:t>แผนการสอน</a:t>
            </a:r>
            <a:r>
              <a:rPr lang="th-TH" sz="6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/>
                <a:cs typeface="Angsana New"/>
              </a:rPr>
              <a:t>นักธรรม</a:t>
            </a:r>
            <a:endParaRPr lang="en-US" sz="6600" i="0" u="none" strike="noStrike" baseline="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/>
              <a:cs typeface="Angsana New"/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subTitle" idx="1"/>
          </p:nvPr>
        </p:nvSpPr>
        <p:spPr>
          <a:xfrm>
            <a:off x="323528" y="5436779"/>
            <a:ext cx="4715030" cy="1083569"/>
          </a:xfrm>
        </p:spPr>
        <p:txBody>
          <a:bodyPr>
            <a:noAutofit/>
          </a:bodyPr>
          <a:lstStyle/>
          <a:p>
            <a:pPr marL="174625" marR="0" lvl="0" indent="-174625" rtl="0">
              <a:spcBef>
                <a:spcPts val="0"/>
              </a:spcBef>
              <a:buFont typeface="Wingdings" pitchFamily="2" charset="2"/>
              <a:buChar char="§"/>
            </a:pPr>
            <a:r>
              <a:rPr lang="th-TH" sz="200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โครงการสัมมนาครูสอนพระปริยัติธรรม แผนกธรรม</a:t>
            </a:r>
          </a:p>
          <a:p>
            <a:pPr marL="174625" marR="0" lvl="0" indent="-174625" rtl="0">
              <a:spcBef>
                <a:spcPts val="0"/>
              </a:spcBef>
              <a:buFont typeface="Wingdings" pitchFamily="2" charset="2"/>
              <a:buChar char="§"/>
            </a:pPr>
            <a:r>
              <a:rPr lang="th-TH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๖</a:t>
            </a:r>
            <a:r>
              <a:rPr lang="en-US" sz="200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00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มกราคม ๒๕๕๘   เวลา ๑๓.๐๐ น.</a:t>
            </a:r>
          </a:p>
          <a:p>
            <a:pPr marL="174625" marR="0" lvl="0" indent="-174625" rtl="0">
              <a:spcBef>
                <a:spcPts val="0"/>
              </a:spcBef>
              <a:buFont typeface="Wingdings" pitchFamily="2" charset="2"/>
              <a:buChar char="§"/>
            </a:pPr>
            <a:r>
              <a:rPr lang="th-TH" sz="200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ณ วัดสามพระยา  บางลำภู  กทม.</a:t>
            </a:r>
            <a:endParaRPr lang="th-TH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2" b="24127"/>
          <a:stretch/>
        </p:blipFill>
        <p:spPr>
          <a:xfrm>
            <a:off x="1440029" y="373557"/>
            <a:ext cx="6263942" cy="3464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80112" y="5445224"/>
            <a:ext cx="3168352" cy="1066681"/>
          </a:xfrm>
          <a:prstGeom prst="roundRect">
            <a:avLst>
              <a:gd name="adj" fmla="val 3646"/>
            </a:avLst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เกษม  แสงนนท์</a:t>
            </a:r>
            <a:endParaRPr lang="th-TH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ctr"/>
            <a:r>
              <a:rPr lang="th-TH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ภาควิชาบริหารการศึกษา คณะ</a:t>
            </a:r>
            <a:r>
              <a:rPr lang="th-TH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ครุศาสตร์ มจร.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rial Unicode MS" pitchFamily="34" charset="-128"/>
                <a:cs typeface="Browallia New" panose="020B0604020202020204" pitchFamily="34" charset="-34"/>
              </a:rPr>
              <a:t>www.facebook.com/iteam2011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ea typeface="Arial Unicode MS" pitchFamily="34" charset="-128"/>
                <a:cs typeface="Browallia New" panose="020B0604020202020204" pitchFamily="34" charset="-34"/>
              </a:rPr>
              <a:t>www.edmcu.net/slideplayer</a:t>
            </a:r>
            <a:endParaRPr lang="th-TH" sz="1400" dirty="0">
              <a:solidFill>
                <a:srgbClr val="FF0000"/>
              </a:solidFill>
              <a:ea typeface="Arial Unicode MS" pitchFamily="34" charset="-128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442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632848" cy="994122"/>
          </a:xfrm>
        </p:spPr>
        <p:txBody>
          <a:bodyPr/>
          <a:lstStyle/>
          <a:p>
            <a:r>
              <a:rPr lang="th-TH" dirty="0" smtClean="0"/>
              <a:t>การพัฒนามนุษย์แนวพุทธ</a:t>
            </a:r>
            <a:endParaRPr lang="en-A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028974"/>
              </p:ext>
            </p:extLst>
          </p:nvPr>
        </p:nvGraphicFramePr>
        <p:xfrm>
          <a:off x="457200" y="1341438"/>
          <a:ext cx="8075240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รูปภาพ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69" y="3916833"/>
            <a:ext cx="1631878" cy="10643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ตัวเชื่อมต่อตรง 5"/>
          <p:cNvCxnSpPr/>
          <p:nvPr/>
        </p:nvCxnSpPr>
        <p:spPr>
          <a:xfrm flipH="1">
            <a:off x="6660232" y="1844824"/>
            <a:ext cx="504056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6732240" y="1844824"/>
            <a:ext cx="432048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6732240" y="1844824"/>
            <a:ext cx="432048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3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ปัจจัยสนับสนุนการศึกษา</a:t>
            </a:r>
            <a:endParaRPr lang="en-A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217397"/>
              </p:ext>
            </p:extLst>
          </p:nvPr>
        </p:nvGraphicFramePr>
        <p:xfrm>
          <a:off x="457200" y="1341438"/>
          <a:ext cx="8229600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813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ขั้นตอนการศึกษา</a:t>
            </a:r>
            <a:endParaRPr lang="en-A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517844"/>
              </p:ext>
            </p:extLst>
          </p:nvPr>
        </p:nvGraphicFramePr>
        <p:xfrm>
          <a:off x="457200" y="1412776"/>
          <a:ext cx="82296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68" y="5661248"/>
            <a:ext cx="6606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/>
              <a:t>ผลสำเร็จของการศึกษา  แบ่งเป็น  มรรค ๔ ผล ๔  หรือ เสขะ  อเสขะ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35188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gradFill flip="none" rotWithShape="1">
            <a:gsLst>
              <a:gs pos="100000">
                <a:srgbClr val="FC9FCB">
                  <a:lumMod val="64000"/>
                </a:srgbClr>
              </a:gs>
              <a:gs pos="69000">
                <a:srgbClr val="F8B049"/>
              </a:gs>
              <a:gs pos="44000">
                <a:srgbClr val="F8B049"/>
              </a:gs>
              <a:gs pos="15000">
                <a:srgbClr val="FEE7F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2520280" cy="1512168"/>
          </a:xfrm>
          <a:prstGeom prst="roundRect">
            <a:avLst>
              <a:gd name="adj" fmla="val 10624"/>
            </a:avLst>
          </a:prstGeom>
          <a:solidFill>
            <a:srgbClr val="0070C0"/>
          </a:soli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>
            <a:noAutofit/>
          </a:bodyPr>
          <a:lstStyle/>
          <a:p>
            <a:pPr algn="ctr">
              <a:defRPr/>
            </a:pPr>
            <a:r>
              <a:rPr lang="th-TH" sz="11500" cap="none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๒</a:t>
            </a:r>
            <a:r>
              <a:rPr lang="th-TH" sz="115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4" name="ชื่อเรื่องรอง 3"/>
          <p:cNvSpPr>
            <a:spLocks noGrp="1"/>
          </p:cNvSpPr>
          <p:nvPr>
            <p:ph sz="quarter" idx="1"/>
          </p:nvPr>
        </p:nvSpPr>
        <p:spPr>
          <a:xfrm>
            <a:off x="401852" y="2420888"/>
            <a:ext cx="8346612" cy="144016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kumimoji="0" lang="th-TH" sz="8000" b="1" kern="1200" cap="small" baseline="0" dirty="0" smtClean="0"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พุทธศาสนากับจัดการศึกษา</a:t>
            </a:r>
            <a:endParaRPr lang="th-TH" sz="80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434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รูปแบบการจัดการศึกษา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แบบการรับพระโอวาทโดยตรง</a:t>
            </a:r>
          </a:p>
          <a:p>
            <a:pPr>
              <a:buFont typeface="Wingdings" pitchFamily="2" charset="2"/>
              <a:buChar char="§"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แบบโอวาทปาฏิโมกข์</a:t>
            </a:r>
          </a:p>
          <a:p>
            <a:pPr>
              <a:buFont typeface="Wingdings" pitchFamily="2" charset="2"/>
              <a:buChar char="§"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แบบอุปัชฌาย์-อาจารย์</a:t>
            </a:r>
          </a:p>
          <a:p>
            <a:pPr>
              <a:buFont typeface="Wingdings" pitchFamily="2" charset="2"/>
              <a:buChar char="§"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แบบมุขปาฐะ</a:t>
            </a:r>
          </a:p>
          <a:p>
            <a:pPr>
              <a:buFont typeface="Wingdings" pitchFamily="2" charset="2"/>
              <a:buChar char="§"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แบบคันถธุระ-วิปัสสนาธุระ</a:t>
            </a:r>
          </a:p>
          <a:p>
            <a:pPr>
              <a:buFont typeface="Wingdings" pitchFamily="2" charset="2"/>
              <a:buChar char="§"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แบบมหาวิทยาลัย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723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แบบรับพระโอวาทโดยตรง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1975"/>
            <a:ext cx="5256584" cy="4174049"/>
          </a:xfrm>
        </p:spPr>
      </p:pic>
      <p:sp>
        <p:nvSpPr>
          <p:cNvPr id="6" name="TextBox 5"/>
          <p:cNvSpPr txBox="1"/>
          <p:nvPr/>
        </p:nvSpPr>
        <p:spPr>
          <a:xfrm>
            <a:off x="6084168" y="1628800"/>
            <a:ext cx="27363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ปฐมเทศนา</a:t>
            </a:r>
          </a:p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ทีสุด ๒</a:t>
            </a:r>
          </a:p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อริยสัจ ๔</a:t>
            </a:r>
          </a:p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มรรค ๘</a:t>
            </a:r>
            <a:endParaRPr lang="en-A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076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แบบโอวาทปาฏิโมกข์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3816424" cy="3053139"/>
          </a:xfr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452191"/>
              </p:ext>
            </p:extLst>
          </p:nvPr>
        </p:nvGraphicFramePr>
        <p:xfrm>
          <a:off x="4716016" y="1412776"/>
          <a:ext cx="4104456" cy="4401260"/>
        </p:xfrm>
        <a:graphic>
          <a:graphicData uri="http://schemas.openxmlformats.org/drawingml/2006/table">
            <a:tbl>
              <a:tblPr/>
              <a:tblGrid>
                <a:gridCol w="2052228"/>
                <a:gridCol w="2052228"/>
              </a:tblGrid>
              <a:tr h="12055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effectLst/>
                        </a:rPr>
                        <a:t>คาถาต้นฉบับ</a:t>
                      </a:r>
                    </a:p>
                  </a:txBody>
                  <a:tcPr marL="23249" marR="23249" marT="11624" marB="1162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effectLst/>
                        </a:rPr>
                        <a:t>คำแปล</a:t>
                      </a:r>
                    </a:p>
                  </a:txBody>
                  <a:tcPr marL="23249" marR="23249" marT="11624" marB="1162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11150">
                <a:tc>
                  <a:txBody>
                    <a:bodyPr/>
                    <a:lstStyle/>
                    <a:p>
                      <a:r>
                        <a:rPr lang="th-TH" sz="1600" dirty="0">
                          <a:effectLst/>
                        </a:rPr>
                        <a:t>๏ ขนฺตี ปรมํ ตโป ตีติกฺขา</a:t>
                      </a:r>
                      <a:br>
                        <a:rPr lang="th-TH" sz="1600" dirty="0">
                          <a:effectLst/>
                        </a:rPr>
                      </a:br>
                      <a:r>
                        <a:rPr lang="th-TH" sz="1600" dirty="0">
                          <a:effectLst/>
                        </a:rPr>
                        <a:t>นิพฺพานํ ปรมํ วทนฺติ พุทฺธา</a:t>
                      </a:r>
                      <a:br>
                        <a:rPr lang="th-TH" sz="1600" dirty="0">
                          <a:effectLst/>
                        </a:rPr>
                      </a:br>
                      <a:r>
                        <a:rPr lang="th-TH" sz="1600" dirty="0">
                          <a:effectLst/>
                        </a:rPr>
                        <a:t>น หิ ปพฺพชิโต ปรูปฆาตี</a:t>
                      </a:r>
                      <a:br>
                        <a:rPr lang="th-TH" sz="1600" dirty="0">
                          <a:effectLst/>
                        </a:rPr>
                      </a:br>
                      <a:r>
                        <a:rPr lang="th-TH" sz="1600" dirty="0">
                          <a:effectLst/>
                        </a:rPr>
                        <a:t>สมโณ โหติ ปรํ วิเหฐยนฺโตฯ</a:t>
                      </a:r>
                    </a:p>
                  </a:txBody>
                  <a:tcPr marL="23249" marR="23249" marT="11624" marB="1162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dirty="0">
                          <a:effectLst/>
                        </a:rPr>
                        <a:t>๏ </a:t>
                      </a:r>
                      <a:r>
                        <a:rPr lang="th-TH" sz="1600" u="none" strike="noStrike" dirty="0">
                          <a:solidFill>
                            <a:srgbClr val="0B0080"/>
                          </a:solidFill>
                          <a:effectLst/>
                          <a:hlinkClick r:id="rId3" tooltip="ขันติ"/>
                        </a:rPr>
                        <a:t>ขันติ</a:t>
                      </a:r>
                      <a:r>
                        <a:rPr lang="th-TH" sz="1600" dirty="0">
                          <a:effectLst/>
                        </a:rPr>
                        <a:t> คือความอดกลั้น เป็น</a:t>
                      </a:r>
                      <a:r>
                        <a:rPr lang="th-TH" sz="1600" u="none" strike="noStrike" dirty="0">
                          <a:solidFill>
                            <a:srgbClr val="0B0080"/>
                          </a:solidFill>
                          <a:effectLst/>
                          <a:hlinkClick r:id="rId4" tooltip="ตบะ"/>
                        </a:rPr>
                        <a:t>ตบะ</a:t>
                      </a:r>
                      <a:r>
                        <a:rPr lang="th-TH" sz="1600" dirty="0">
                          <a:effectLst/>
                        </a:rPr>
                        <a:t>อย่าง</a:t>
                      </a:r>
                      <a:r>
                        <a:rPr lang="th-TH" sz="1600" dirty="0" smtClean="0">
                          <a:effectLst/>
                        </a:rPr>
                        <a:t>ยิ่ง พระพุทธเจ้า</a:t>
                      </a:r>
                      <a:r>
                        <a:rPr lang="th-TH" sz="1600" dirty="0">
                          <a:effectLst/>
                        </a:rPr>
                        <a:t>ทั้งหลายกล่าวว่า </a:t>
                      </a:r>
                      <a:r>
                        <a:rPr lang="th-TH" sz="1600" u="none" strike="noStrike" dirty="0">
                          <a:solidFill>
                            <a:srgbClr val="0B0080"/>
                          </a:solidFill>
                          <a:effectLst/>
                          <a:hlinkClick r:id="rId5" tooltip="นิพพาน"/>
                        </a:rPr>
                        <a:t>นิพพาน</a:t>
                      </a:r>
                      <a:r>
                        <a:rPr lang="th-TH" sz="1600" dirty="0">
                          <a:effectLst/>
                        </a:rPr>
                        <a:t>เป็นบรมธรรม</a:t>
                      </a:r>
                      <a:br>
                        <a:rPr lang="th-TH" sz="1600" dirty="0">
                          <a:effectLst/>
                        </a:rPr>
                      </a:br>
                      <a:r>
                        <a:rPr lang="th-TH" sz="1600" dirty="0">
                          <a:effectLst/>
                        </a:rPr>
                        <a:t>ผู้ทำร้ายคนอื่น ไม่ชื่อว่าเป็น</a:t>
                      </a:r>
                      <a:r>
                        <a:rPr lang="th-TH" sz="1600" u="none" strike="noStrike" dirty="0" smtClean="0">
                          <a:solidFill>
                            <a:srgbClr val="0B0080"/>
                          </a:solidFill>
                          <a:effectLst/>
                          <a:hlinkClick r:id="rId6" tooltip="พระภิกษุ"/>
                        </a:rPr>
                        <a:t>บรรพชิต</a:t>
                      </a:r>
                      <a:r>
                        <a:rPr lang="th-TH" sz="1600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 </a:t>
                      </a:r>
                      <a:r>
                        <a:rPr lang="th-TH" sz="1600" dirty="0" smtClean="0">
                          <a:effectLst/>
                        </a:rPr>
                        <a:t>ผู้</a:t>
                      </a:r>
                      <a:r>
                        <a:rPr lang="th-TH" sz="1600" dirty="0">
                          <a:effectLst/>
                        </a:rPr>
                        <a:t>เบียดเบียนคนอื่น ไม่ชื่อว่าเป็น</a:t>
                      </a:r>
                      <a:r>
                        <a:rPr lang="th-TH" sz="1600" u="none" strike="noStrike" dirty="0">
                          <a:solidFill>
                            <a:srgbClr val="0B0080"/>
                          </a:solidFill>
                          <a:effectLst/>
                          <a:hlinkClick r:id="rId6" tooltip="พระภิกษุ"/>
                        </a:rPr>
                        <a:t>สมณะ</a:t>
                      </a:r>
                      <a:endParaRPr lang="th-TH" sz="1600" dirty="0">
                        <a:effectLst/>
                      </a:endParaRPr>
                    </a:p>
                  </a:txBody>
                  <a:tcPr marL="23249" marR="23249" marT="11624" marB="1162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113319">
                <a:tc>
                  <a:txBody>
                    <a:bodyPr/>
                    <a:lstStyle/>
                    <a:p>
                      <a:r>
                        <a:rPr lang="th-TH" sz="1600">
                          <a:effectLst/>
                        </a:rPr>
                        <a:t>๏ สพฺพปาปสฺส อกรณํ</a:t>
                      </a:r>
                      <a:br>
                        <a:rPr lang="th-TH" sz="1600">
                          <a:effectLst/>
                        </a:rPr>
                      </a:br>
                      <a:r>
                        <a:rPr lang="th-TH" sz="1600">
                          <a:effectLst/>
                        </a:rPr>
                        <a:t>กุสลสฺสูปสมฺปทา</a:t>
                      </a:r>
                      <a:br>
                        <a:rPr lang="th-TH" sz="1600">
                          <a:effectLst/>
                        </a:rPr>
                      </a:br>
                      <a:r>
                        <a:rPr lang="th-TH" sz="1600">
                          <a:effectLst/>
                        </a:rPr>
                        <a:t>สจิตฺตปริโยทปนํ</a:t>
                      </a:r>
                      <a:br>
                        <a:rPr lang="th-TH" sz="1600">
                          <a:effectLst/>
                        </a:rPr>
                      </a:br>
                      <a:r>
                        <a:rPr lang="th-TH" sz="1600">
                          <a:effectLst/>
                        </a:rPr>
                        <a:t>เอตํ พุทฺธานสาสนํฯ</a:t>
                      </a:r>
                    </a:p>
                  </a:txBody>
                  <a:tcPr marL="23249" marR="23249" marT="11624" marB="1162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dirty="0">
                          <a:effectLst/>
                        </a:rPr>
                        <a:t>๏ การไม่ทำความชั่วทั้งปวง </a:t>
                      </a:r>
                      <a:r>
                        <a:rPr lang="th-TH" sz="1600" dirty="0" smtClean="0">
                          <a:effectLst/>
                        </a:rPr>
                        <a:t>1 การ</a:t>
                      </a:r>
                      <a:r>
                        <a:rPr lang="th-TH" sz="1600" dirty="0">
                          <a:effectLst/>
                        </a:rPr>
                        <a:t>บำเพ็ญแต่ความดี 1</a:t>
                      </a:r>
                      <a:br>
                        <a:rPr lang="th-TH" sz="1600" dirty="0">
                          <a:effectLst/>
                        </a:rPr>
                      </a:br>
                      <a:r>
                        <a:rPr lang="th-TH" sz="1600" dirty="0">
                          <a:effectLst/>
                        </a:rPr>
                        <a:t>การทำจิตของตนให้ผ่องใส 1</a:t>
                      </a:r>
                      <a:br>
                        <a:rPr lang="th-TH" sz="1600" dirty="0">
                          <a:effectLst/>
                        </a:rPr>
                      </a:br>
                      <a:r>
                        <a:rPr lang="th-TH" sz="1600" dirty="0">
                          <a:effectLst/>
                        </a:rPr>
                        <a:t>นี้เป็นคำสอนของพระพุทธเจ้าทั้งหลาย</a:t>
                      </a:r>
                    </a:p>
                  </a:txBody>
                  <a:tcPr marL="23249" marR="23249" marT="11624" marB="1162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609703">
                <a:tc>
                  <a:txBody>
                    <a:bodyPr/>
                    <a:lstStyle/>
                    <a:p>
                      <a:r>
                        <a:rPr lang="th-TH" sz="1600" dirty="0">
                          <a:effectLst/>
                        </a:rPr>
                        <a:t>๏ อนูปวาโท อนูปฆาโต</a:t>
                      </a:r>
                      <a:br>
                        <a:rPr lang="th-TH" sz="1600" dirty="0">
                          <a:effectLst/>
                        </a:rPr>
                      </a:br>
                      <a:r>
                        <a:rPr lang="th-TH" sz="1600" dirty="0">
                          <a:effectLst/>
                        </a:rPr>
                        <a:t>ปาติโมกฺเข จ สํวโร</a:t>
                      </a:r>
                      <a:br>
                        <a:rPr lang="th-TH" sz="1600" dirty="0">
                          <a:effectLst/>
                        </a:rPr>
                      </a:br>
                      <a:r>
                        <a:rPr lang="th-TH" sz="1600" dirty="0">
                          <a:effectLst/>
                        </a:rPr>
                        <a:t>มตฺตญฺญุตา จ ภตฺตสฺมึ</a:t>
                      </a:r>
                      <a:br>
                        <a:rPr lang="th-TH" sz="1600" dirty="0">
                          <a:effectLst/>
                        </a:rPr>
                      </a:br>
                      <a:r>
                        <a:rPr lang="th-TH" sz="1600" dirty="0">
                          <a:effectLst/>
                        </a:rPr>
                        <a:t>ปนฺตญฺจ สยนาสนํ</a:t>
                      </a:r>
                      <a:br>
                        <a:rPr lang="th-TH" sz="1600" dirty="0">
                          <a:effectLst/>
                        </a:rPr>
                      </a:br>
                      <a:r>
                        <a:rPr lang="th-TH" sz="1600" dirty="0">
                          <a:effectLst/>
                        </a:rPr>
                        <a:t>อธิจิตฺเต จ อาโยโค</a:t>
                      </a:r>
                      <a:br>
                        <a:rPr lang="th-TH" sz="1600" dirty="0">
                          <a:effectLst/>
                        </a:rPr>
                      </a:br>
                      <a:r>
                        <a:rPr lang="th-TH" sz="1600" dirty="0">
                          <a:effectLst/>
                        </a:rPr>
                        <a:t>เอตํ พุทฺธาน สาสนํฯ</a:t>
                      </a:r>
                    </a:p>
                  </a:txBody>
                  <a:tcPr marL="23249" marR="23249" marT="11624" marB="1162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dirty="0">
                          <a:effectLst/>
                        </a:rPr>
                        <a:t>๏ การไม่กล่าวร้าย 1 การไม่ทำร้าย </a:t>
                      </a:r>
                      <a:r>
                        <a:rPr lang="th-TH" sz="1600" dirty="0" smtClean="0">
                          <a:effectLst/>
                        </a:rPr>
                        <a:t>1 ความ</a:t>
                      </a:r>
                      <a:r>
                        <a:rPr lang="th-TH" sz="1600" dirty="0">
                          <a:effectLst/>
                        </a:rPr>
                        <a:t>สำรวมใน</a:t>
                      </a:r>
                      <a:r>
                        <a:rPr lang="th-TH" sz="1600" u="none" strike="noStrike" dirty="0">
                          <a:solidFill>
                            <a:srgbClr val="0B0080"/>
                          </a:solidFill>
                          <a:effectLst/>
                          <a:hlinkClick r:id="rId7" tooltip="ปาติโมกข์"/>
                        </a:rPr>
                        <a:t>ปาติโมกข์</a:t>
                      </a:r>
                      <a:r>
                        <a:rPr lang="th-TH" sz="1600" dirty="0">
                          <a:effectLst/>
                        </a:rPr>
                        <a:t> </a:t>
                      </a:r>
                      <a:r>
                        <a:rPr lang="th-TH" sz="1600" dirty="0" smtClean="0">
                          <a:effectLst/>
                        </a:rPr>
                        <a:t>1 ความ</a:t>
                      </a:r>
                      <a:r>
                        <a:rPr lang="th-TH" sz="1600" dirty="0">
                          <a:effectLst/>
                        </a:rPr>
                        <a:t>เป็นผู้รู้จักประมาณในอาหาร </a:t>
                      </a:r>
                      <a:r>
                        <a:rPr lang="th-TH" sz="1600" dirty="0" smtClean="0">
                          <a:effectLst/>
                        </a:rPr>
                        <a:t>1 ที่</a:t>
                      </a:r>
                      <a:r>
                        <a:rPr lang="th-TH" sz="1600" dirty="0">
                          <a:effectLst/>
                        </a:rPr>
                        <a:t>นั่งนอนอันสงัด </a:t>
                      </a:r>
                      <a:r>
                        <a:rPr lang="th-TH" sz="1600" dirty="0" smtClean="0">
                          <a:effectLst/>
                        </a:rPr>
                        <a:t>1 ความ</a:t>
                      </a:r>
                      <a:r>
                        <a:rPr lang="th-TH" sz="1600" dirty="0">
                          <a:effectLst/>
                        </a:rPr>
                        <a:t>เพียรในอธิจิต 1</a:t>
                      </a:r>
                      <a:br>
                        <a:rPr lang="th-TH" sz="1600" dirty="0">
                          <a:effectLst/>
                        </a:rPr>
                      </a:br>
                      <a:r>
                        <a:rPr lang="th-TH" sz="1600" dirty="0">
                          <a:effectLst/>
                        </a:rPr>
                        <a:t>นี้เป็นคำสอนของพระพุทธเจ้าทั้งหลาย</a:t>
                      </a:r>
                    </a:p>
                  </a:txBody>
                  <a:tcPr marL="23249" marR="23249" marT="11624" marB="1162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17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แบบอุปัชฌาย์ อาจารย์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4629086" cy="3240360"/>
          </a:xfrm>
        </p:spPr>
      </p:pic>
      <p:sp>
        <p:nvSpPr>
          <p:cNvPr id="6" name="TextBox 5"/>
          <p:cNvSpPr txBox="1"/>
          <p:nvPr/>
        </p:nvSpPr>
        <p:spPr>
          <a:xfrm>
            <a:off x="5436096" y="1686124"/>
            <a:ext cx="28905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อุปัชฌาย์ – สัทธิวิหาริก</a:t>
            </a:r>
          </a:p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อาจารย์  - อันเตวาสิก</a:t>
            </a:r>
          </a:p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นิสิต - นิสสัย</a:t>
            </a:r>
            <a:endParaRPr lang="en-A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533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แบบมุขปาฐะ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4104456" cy="3304435"/>
          </a:xfrm>
        </p:spPr>
      </p:pic>
      <p:sp>
        <p:nvSpPr>
          <p:cNvPr id="6" name="TextBox 5"/>
          <p:cNvSpPr txBox="1"/>
          <p:nvPr/>
        </p:nvSpPr>
        <p:spPr>
          <a:xfrm>
            <a:off x="4742264" y="1340768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ท่องจำปากเปล่า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แบ่งเป็นสำนัก</a:t>
            </a:r>
          </a:p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-พระธรรมธร</a:t>
            </a:r>
          </a:p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-พระวินัยธร</a:t>
            </a:r>
            <a:endParaRPr lang="en-A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9994" y="3712964"/>
            <a:ext cx="21691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ยุคพระไตรปิฎก</a:t>
            </a:r>
          </a:p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-พระวินัย</a:t>
            </a:r>
            <a:b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-พระสูตร</a:t>
            </a:r>
          </a:p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-พระอภิธรรม</a:t>
            </a:r>
            <a:endParaRPr lang="en-A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298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แบบคันถธุระ วิปัสสนา</a:t>
            </a:r>
            <a:r>
              <a:rPr lang="th-TH" dirty="0" smtClean="0"/>
              <a:t>ธุระ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01008"/>
            <a:ext cx="5715000" cy="265975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3251200" cy="2438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234088"/>
            <a:ext cx="15113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4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หัวข้อบรรยาย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542710" y="1268760"/>
            <a:ext cx="8058580" cy="4824536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541338" indent="-541338">
              <a:buClr>
                <a:srgbClr val="002060"/>
              </a:buClr>
              <a:buSzPct val="85000"/>
              <a:buFont typeface="+mj-cs"/>
              <a:buAutoNum type="thaiNumPeriod"/>
            </a:pPr>
            <a:r>
              <a:rPr lang="th-TH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พุทธปรัชญาการศึกษา</a:t>
            </a:r>
          </a:p>
          <a:p>
            <a:pPr marL="541338" indent="-541338">
              <a:buClr>
                <a:srgbClr val="002060"/>
              </a:buClr>
              <a:buSzPct val="85000"/>
              <a:buFont typeface="+mj-cs"/>
              <a:buAutoNum type="thaiNumPeriod"/>
            </a:pPr>
            <a:r>
              <a:rPr lang="th-TH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พุทธศาสนากับการจัดการศึกษา</a:t>
            </a:r>
          </a:p>
          <a:p>
            <a:pPr marL="541338" indent="-541338">
              <a:buClr>
                <a:srgbClr val="002060"/>
              </a:buClr>
              <a:buSzPct val="85000"/>
              <a:buFont typeface="+mj-cs"/>
              <a:buAutoNum type="thaiNumPeriod"/>
            </a:pPr>
            <a:r>
              <a:rPr lang="th-TH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พระปริยัติธรรม  แผนกธรรม</a:t>
            </a:r>
          </a:p>
          <a:p>
            <a:pPr marL="541338" indent="-541338">
              <a:buClr>
                <a:srgbClr val="002060"/>
              </a:buClr>
              <a:buSzPct val="85000"/>
              <a:buFont typeface="+mj-cs"/>
              <a:buAutoNum type="thaiNumPeriod"/>
            </a:pP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การวิเคราะห์เนื้อหาบทเรียน</a:t>
            </a:r>
          </a:p>
          <a:p>
            <a:pPr marL="541338" indent="-541338">
              <a:buClr>
                <a:srgbClr val="002060"/>
              </a:buClr>
              <a:buSzPct val="85000"/>
              <a:buFont typeface="+mj-cs"/>
              <a:buAutoNum type="thaiNumPeriod"/>
            </a:pP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การวางแผนการสอน</a:t>
            </a:r>
          </a:p>
          <a:p>
            <a:pPr marL="541338" indent="-541338">
              <a:buClr>
                <a:srgbClr val="002060"/>
              </a:buClr>
              <a:buSzPct val="85000"/>
              <a:buFont typeface="+mj-cs"/>
              <a:buAutoNum type="thaiNumPeriod"/>
            </a:pPr>
            <a:r>
              <a:rPr lang="th-T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ฝึกปฏิบัติเขียนแผนการสอน และรายงานกลุ่ม</a:t>
            </a:r>
          </a:p>
        </p:txBody>
      </p:sp>
    </p:spTree>
    <p:extLst>
      <p:ext uri="{BB962C8B-B14F-4D97-AF65-F5344CB8AC3E}">
        <p14:creationId xmlns:p14="http://schemas.microsoft.com/office/powerpoint/2010/main" val="136853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แบบ</a:t>
            </a:r>
            <a:r>
              <a:rPr lang="th-TH" dirty="0" smtClean="0"/>
              <a:t>มหาวิทยาลัย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7651"/>
            <a:ext cx="4824536" cy="3618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681796" y="1412776"/>
            <a:ext cx="28872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มหาวิทยาลัย</a:t>
            </a:r>
          </a:p>
          <a:p>
            <a:r>
              <a:rPr lang="th-TH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นาลันทา  วลภี  วิกรมศิลา  โอทันตบุรี  ชคัททละ  โสมบุรี</a:t>
            </a:r>
          </a:p>
          <a:p>
            <a:endParaRPr lang="th-TH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วิชาที่เปิดสอน</a:t>
            </a:r>
          </a:p>
          <a:p>
            <a:r>
              <a:rPr lang="th-TH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ปรัชญา </a:t>
            </a:r>
            <a:r>
              <a:rPr lang="th-TH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โยคะ </a:t>
            </a:r>
            <a:r>
              <a:rPr lang="th-TH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ศัพ</a:t>
            </a:r>
            <a:r>
              <a:rPr lang="th-TH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ทศาสตร์ </a:t>
            </a:r>
            <a:r>
              <a:rPr lang="th-TH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เวชช</a:t>
            </a:r>
            <a:r>
              <a:rPr lang="th-TH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ศาสตร์ </a:t>
            </a:r>
            <a:r>
              <a:rPr lang="th-TH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ตรรกศาสตร์  </a:t>
            </a:r>
            <a:r>
              <a:rPr lang="th-TH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นิติศาสตร์ นิรุกติศาสตร์ </a:t>
            </a:r>
            <a:r>
              <a:rPr lang="th-TH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โหราศาสตร์  ไสย</a:t>
            </a:r>
            <a:r>
              <a:rPr lang="th-TH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ศาสตร์ </a:t>
            </a:r>
            <a:r>
              <a:rPr lang="th-TH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และ</a:t>
            </a:r>
            <a:r>
              <a:rPr lang="th-TH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ตันตระ</a:t>
            </a:r>
            <a:endParaRPr lang="en-A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88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การศึกษาคณะสงฆ์ต่างๆ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18" y="1412633"/>
            <a:ext cx="8346612" cy="4680520"/>
          </a:xfrm>
        </p:spPr>
        <p:txBody>
          <a:bodyPr>
            <a:normAutofit/>
          </a:bodyPr>
          <a:lstStyle/>
          <a:p>
            <a:r>
              <a:rPr lang="th-TH" sz="2800" dirty="0" smtClean="0"/>
              <a:t>คณะสงฆ์เถรวาท</a:t>
            </a:r>
          </a:p>
          <a:p>
            <a:pPr lvl="1"/>
            <a:r>
              <a:rPr lang="th-TH" sz="2800" dirty="0" smtClean="0"/>
              <a:t>ศรีลังกา  พม่า  กัมพูชา ลาว</a:t>
            </a:r>
          </a:p>
          <a:p>
            <a:r>
              <a:rPr lang="th-TH" sz="2800" dirty="0"/>
              <a:t> </a:t>
            </a:r>
            <a:r>
              <a:rPr lang="th-TH" sz="2800" dirty="0" smtClean="0"/>
              <a:t>การศึกษาคณะสงฆ์มหายาน</a:t>
            </a:r>
          </a:p>
          <a:p>
            <a:pPr lvl="1"/>
            <a:r>
              <a:rPr lang="th-TH" sz="2800" dirty="0" smtClean="0"/>
              <a:t>จีน ไต้หวัน ฮ่องกง เกาหลี ญี่ปุ่น </a:t>
            </a:r>
            <a:r>
              <a:rPr lang="th-TH" sz="2800" dirty="0" err="1" smtClean="0"/>
              <a:t>ธิเบต</a:t>
            </a:r>
            <a:r>
              <a:rPr lang="th-TH" sz="2800" dirty="0" smtClean="0"/>
              <a:t> มอง</a:t>
            </a:r>
            <a:r>
              <a:rPr lang="th-TH" sz="2800" dirty="0" err="1" smtClean="0"/>
              <a:t>โกล</a:t>
            </a:r>
            <a:endParaRPr lang="th-TH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19372" b="23389"/>
          <a:stretch/>
        </p:blipFill>
        <p:spPr>
          <a:xfrm>
            <a:off x="3347863" y="3684699"/>
            <a:ext cx="5126767" cy="24084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8343" y="3430142"/>
            <a:ext cx="254981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การศึกษาคณะสงฆ์ไทย</a:t>
            </a:r>
          </a:p>
          <a:p>
            <a:pPr marL="263525" indent="-263525">
              <a:buFontTx/>
              <a:buChar char="-"/>
            </a:pPr>
            <a:r>
              <a:rPr lang="th-TH" sz="24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สมัยล้านนา</a:t>
            </a:r>
          </a:p>
          <a:p>
            <a:pPr marL="263525" indent="-263525">
              <a:buFontTx/>
              <a:buChar char="-"/>
            </a:pPr>
            <a:r>
              <a:rPr lang="th-TH" sz="24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สมัยสุโขทัย</a:t>
            </a:r>
          </a:p>
          <a:p>
            <a:pPr marL="263525" indent="-263525">
              <a:buFontTx/>
              <a:buChar char="-"/>
            </a:pPr>
            <a:r>
              <a:rPr lang="th-TH" sz="24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สมัยอยุธยา</a:t>
            </a:r>
          </a:p>
          <a:p>
            <a:pPr marL="263525" indent="-263525">
              <a:buFontTx/>
              <a:buChar char="-"/>
            </a:pPr>
            <a:r>
              <a:rPr lang="th-TH" sz="24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สมัยธนบุรี</a:t>
            </a:r>
          </a:p>
          <a:p>
            <a:pPr marL="263525" indent="-263525">
              <a:buFontTx/>
              <a:buChar char="-"/>
            </a:pPr>
            <a:r>
              <a:rPr lang="th-TH" sz="24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สมัยรัตนโกสินทร์</a:t>
            </a:r>
          </a:p>
          <a:p>
            <a:pPr marL="263525" indent="-263525">
              <a:buFontTx/>
              <a:buChar char="-"/>
            </a:pPr>
            <a:r>
              <a:rPr lang="th-TH" sz="24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สมัยปัจจุบัน</a:t>
            </a:r>
            <a:endParaRPr lang="th-TH" sz="2400" b="1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0098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560840" cy="994122"/>
          </a:xfrm>
        </p:spPr>
        <p:txBody>
          <a:bodyPr/>
          <a:lstStyle/>
          <a:p>
            <a:r>
              <a:rPr lang="th-TH" dirty="0" smtClean="0"/>
              <a:t>ผู้ทรงสถาปนามหาวิทยาลัยสงฆ์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49" y="1916832"/>
            <a:ext cx="7590902" cy="34969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976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gradFill flip="none" rotWithShape="1">
            <a:gsLst>
              <a:gs pos="100000">
                <a:srgbClr val="FC9FCB">
                  <a:lumMod val="64000"/>
                </a:srgbClr>
              </a:gs>
              <a:gs pos="69000">
                <a:srgbClr val="F8B049"/>
              </a:gs>
              <a:gs pos="44000">
                <a:srgbClr val="F8B049"/>
              </a:gs>
              <a:gs pos="15000">
                <a:srgbClr val="FEE7F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2520280" cy="1512168"/>
          </a:xfrm>
          <a:prstGeom prst="roundRect">
            <a:avLst>
              <a:gd name="adj" fmla="val 10624"/>
            </a:avLst>
          </a:prstGeom>
          <a:solidFill>
            <a:srgbClr val="0070C0"/>
          </a:soli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>
            <a:noAutofit/>
          </a:bodyPr>
          <a:lstStyle/>
          <a:p>
            <a:pPr algn="ctr">
              <a:defRPr/>
            </a:pPr>
            <a:r>
              <a:rPr lang="th-TH" sz="11500" cap="none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๓.</a:t>
            </a:r>
            <a:endParaRPr lang="th-TH" sz="11500" cap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ชื่อเรื่องรอง 3"/>
          <p:cNvSpPr>
            <a:spLocks noGrp="1"/>
          </p:cNvSpPr>
          <p:nvPr>
            <p:ph sz="quarter" idx="1"/>
          </p:nvPr>
        </p:nvSpPr>
        <p:spPr>
          <a:xfrm>
            <a:off x="398694" y="2276872"/>
            <a:ext cx="8346612" cy="2664296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kumimoji="0" lang="th-TH" sz="8000" b="1" kern="1200" cap="small" baseline="0" dirty="0" smtClean="0"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พระปริยัติธรรม</a:t>
            </a:r>
          </a:p>
          <a:p>
            <a:pPr marL="0" lvl="0" indent="0" algn="ctr">
              <a:buNone/>
            </a:pPr>
            <a:r>
              <a:rPr kumimoji="0" lang="th-TH" sz="8000" b="1" kern="1200" cap="small" baseline="0" dirty="0" smtClean="0"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แผนกธรรม</a:t>
            </a:r>
            <a:endParaRPr lang="th-TH" sz="80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819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6600" dirty="0" smtClean="0"/>
              <a:t>ธรรมสนามหลวง</a:t>
            </a:r>
            <a:endParaRPr lang="th-TH" sz="6600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15" y="3467309"/>
            <a:ext cx="4787872" cy="1065593"/>
          </a:xfrm>
        </p:spPr>
      </p:pic>
      <p:sp>
        <p:nvSpPr>
          <p:cNvPr id="5" name="TextBox 4"/>
          <p:cNvSpPr txBox="1"/>
          <p:nvPr/>
        </p:nvSpPr>
        <p:spPr>
          <a:xfrm>
            <a:off x="4644008" y="5662989"/>
            <a:ext cx="3484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www.gongtham.net</a:t>
            </a:r>
            <a:endParaRPr lang="th-TH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628" y="892736"/>
            <a:ext cx="2364811" cy="2841058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197" y="1391111"/>
            <a:ext cx="1844309" cy="1844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8138" y="4708882"/>
            <a:ext cx="55242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/>
              <a:t>ได้รับพระบรมราชานุ</a:t>
            </a:r>
            <a:r>
              <a:rPr lang="th-TH" b="1" dirty="0" smtClean="0"/>
              <a:t>มัติเมื่อ</a:t>
            </a:r>
            <a:r>
              <a:rPr lang="th-TH" b="1" dirty="0"/>
              <a:t>วันที่ ๒๗ มีนาคม พ.ศ. </a:t>
            </a:r>
            <a:r>
              <a:rPr lang="th-TH" b="1" dirty="0" smtClean="0"/>
              <a:t>๒๔๕๔</a:t>
            </a:r>
          </a:p>
          <a:p>
            <a:r>
              <a:rPr lang="th-TH" b="1" dirty="0" smtClean="0"/>
              <a:t>และ</a:t>
            </a:r>
            <a:r>
              <a:rPr lang="th-TH" b="1" dirty="0"/>
              <a:t>โปรดให้จัดการสอบในส่วนกลางขึ้นเป็นครั้งแรก</a:t>
            </a:r>
          </a:p>
        </p:txBody>
      </p:sp>
    </p:spTree>
    <p:extLst>
      <p:ext uri="{BB962C8B-B14F-4D97-AF65-F5344CB8AC3E}">
        <p14:creationId xmlns:p14="http://schemas.microsoft.com/office/powerpoint/2010/main" val="161008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หลักสูตรปริยัติธรรม แผนกธรรม</a:t>
            </a:r>
            <a:endParaRPr lang="th-TH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25800022"/>
              </p:ext>
            </p:extLst>
          </p:nvPr>
        </p:nvGraphicFramePr>
        <p:xfrm>
          <a:off x="542603" y="1268760"/>
          <a:ext cx="8058794" cy="47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528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th-TH" i="0" u="none" strike="noStrike" baseline="0" dirty="0" smtClean="0">
                <a:latin typeface="Angsana New"/>
                <a:cs typeface="Angsana New"/>
              </a:rPr>
              <a:t>นักธรรม/ธรรมศึกษา ตรี</a:t>
            </a:r>
            <a:endParaRPr lang="en-US" i="0" u="none" strike="noStrike" baseline="0" dirty="0" smtClean="0">
              <a:latin typeface="Angsana New"/>
              <a:cs typeface="Angsana New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38445058"/>
              </p:ext>
            </p:extLst>
          </p:nvPr>
        </p:nvGraphicFramePr>
        <p:xfrm>
          <a:off x="611560" y="1468939"/>
          <a:ext cx="7704856" cy="44083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8992"/>
                <a:gridCol w="6045864"/>
              </a:tblGrid>
              <a:tr h="565659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Cordia New" pitchFamily="34" charset="-34"/>
                          <a:cs typeface="Cordia New" pitchFamily="34" charset="-34"/>
                        </a:rPr>
                        <a:t>วิชา</a:t>
                      </a:r>
                      <a:endParaRPr lang="th-TH" sz="32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Cordia New" pitchFamily="34" charset="-34"/>
                          <a:cs typeface="Cordia New" pitchFamily="34" charset="-34"/>
                        </a:rPr>
                        <a:t>หนังสือ</a:t>
                      </a:r>
                      <a:endParaRPr lang="th-TH" sz="32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628813">
                <a:tc>
                  <a:txBody>
                    <a:bodyPr/>
                    <a:lstStyle/>
                    <a:p>
                      <a:pPr marR="0" lvl="0" rtl="0"/>
                      <a:r>
                        <a:rPr lang="th-TH" sz="32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กระทู้ธรรม</a:t>
                      </a:r>
                      <a:endParaRPr lang="th-TH" sz="3200" b="0" i="0" u="none" strike="noStrike" baseline="0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พุทธ</a:t>
                      </a:r>
                      <a:r>
                        <a:rPr lang="th-TH" sz="3200" u="none" strike="noStrike" baseline="0" dirty="0" err="1" smtClean="0">
                          <a:latin typeface="Cordia New" pitchFamily="34" charset="-34"/>
                          <a:cs typeface="Cordia New" pitchFamily="34" charset="-34"/>
                        </a:rPr>
                        <a:t>ศาสน</a:t>
                      </a:r>
                      <a:r>
                        <a:rPr lang="th-TH" sz="32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สุภาษิต เล่ม ๑</a:t>
                      </a:r>
                      <a:endParaRPr lang="th-TH" sz="3200" b="0" i="0" u="none" strike="noStrike" baseline="0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565659">
                <a:tc>
                  <a:txBody>
                    <a:bodyPr/>
                    <a:lstStyle/>
                    <a:p>
                      <a:r>
                        <a:rPr lang="th-TH" sz="32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ธรรม</a:t>
                      </a:r>
                      <a:endParaRPr lang="th-TH" sz="32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นวโกวาทแผนกธรรมวิภาค </a:t>
                      </a:r>
                      <a:r>
                        <a:rPr lang="th-TH" sz="3200" u="none" strike="noStrike" baseline="0" dirty="0" err="1" smtClean="0">
                          <a:latin typeface="Cordia New" pitchFamily="34" charset="-34"/>
                          <a:cs typeface="Cordia New" pitchFamily="34" charset="-34"/>
                        </a:rPr>
                        <a:t>และคิหิ</a:t>
                      </a:r>
                      <a:r>
                        <a:rPr lang="th-TH" sz="32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ปฏิบัติ</a:t>
                      </a:r>
                      <a:endParaRPr lang="th-TH" sz="32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1042003">
                <a:tc>
                  <a:txBody>
                    <a:bodyPr/>
                    <a:lstStyle/>
                    <a:p>
                      <a:r>
                        <a:rPr lang="th-TH" sz="32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พุทธ</a:t>
                      </a:r>
                      <a:endParaRPr lang="th-TH" sz="32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lvl="0" rtl="0"/>
                      <a:r>
                        <a:rPr lang="th-TH" sz="32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-พุทธประวัติเล่ม ๑ - ๒ – ๓</a:t>
                      </a:r>
                    </a:p>
                    <a:p>
                      <a:pPr marR="0" lvl="0" rtl="0"/>
                      <a:r>
                        <a:rPr lang="th-TH" sz="32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-ปฐมสมโพธิ ของสมเด็จพระสังฆราช (</a:t>
                      </a:r>
                      <a:r>
                        <a:rPr lang="th-TH" sz="3200" u="none" strike="noStrike" baseline="0" dirty="0" err="1" smtClean="0">
                          <a:latin typeface="Cordia New" pitchFamily="34" charset="-34"/>
                          <a:cs typeface="Cordia New" pitchFamily="34" charset="-34"/>
                        </a:rPr>
                        <a:t>ปุสฺสเทว</a:t>
                      </a:r>
                      <a:r>
                        <a:rPr lang="th-TH" sz="32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)</a:t>
                      </a:r>
                      <a:endParaRPr lang="th-TH" sz="32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1518348">
                <a:tc>
                  <a:txBody>
                    <a:bodyPr/>
                    <a:lstStyle/>
                    <a:p>
                      <a:pPr marR="0" lvl="0" rtl="0"/>
                      <a:r>
                        <a:rPr lang="th-TH" sz="32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วินัย</a:t>
                      </a:r>
                      <a:r>
                        <a:rPr lang="en-US" sz="32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	</a:t>
                      </a:r>
                      <a:endParaRPr lang="en-US" sz="3200" b="0" i="0" u="none" strike="noStrike" baseline="0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lvl="0" rtl="0"/>
                      <a:r>
                        <a:rPr lang="th-TH" sz="32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-นวโกวาท แผนกวินัยบัญญัติ</a:t>
                      </a:r>
                      <a:r>
                        <a:rPr lang="en-US" sz="32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, </a:t>
                      </a:r>
                      <a:r>
                        <a:rPr lang="th-TH" sz="32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วินัยมุขเล่ม ๑</a:t>
                      </a:r>
                    </a:p>
                    <a:p>
                      <a:pPr marR="0" lvl="0" rtl="0"/>
                      <a:r>
                        <a:rPr lang="th-TH" sz="32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r>
                        <a:rPr lang="th-TH" sz="3200" u="none" strike="noStrike" baseline="0" dirty="0" err="1" smtClean="0">
                          <a:latin typeface="Cordia New" pitchFamily="34" charset="-34"/>
                          <a:cs typeface="Cordia New" pitchFamily="34" charset="-34"/>
                        </a:rPr>
                        <a:t>เบญจศิล</a:t>
                      </a:r>
                      <a:r>
                        <a:rPr lang="th-TH" sz="32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-เบญจธรรม ของสมเด็จพระพุทธ</a:t>
                      </a:r>
                      <a:r>
                        <a:rPr lang="th-TH" sz="3200" u="none" strike="noStrike" baseline="0" dirty="0" err="1" smtClean="0">
                          <a:latin typeface="Cordia New" pitchFamily="34" charset="-34"/>
                          <a:cs typeface="Cordia New" pitchFamily="34" charset="-34"/>
                        </a:rPr>
                        <a:t>โฆษาจารย์</a:t>
                      </a:r>
                      <a:r>
                        <a:rPr lang="th-TH" sz="32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 (เจริญ </a:t>
                      </a:r>
                      <a:r>
                        <a:rPr lang="th-TH" sz="3200" u="none" strike="noStrike" baseline="0" dirty="0" err="1" smtClean="0">
                          <a:latin typeface="Cordia New" pitchFamily="34" charset="-34"/>
                          <a:cs typeface="Cordia New" pitchFamily="34" charset="-34"/>
                        </a:rPr>
                        <a:t>ญาณวร</a:t>
                      </a:r>
                      <a:r>
                        <a:rPr lang="th-TH" sz="32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เถร)</a:t>
                      </a:r>
                      <a:endParaRPr lang="th-TH" sz="32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0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rtl="0"/>
            <a:r>
              <a:rPr lang="th-TH" i="0" u="none" strike="noStrike" baseline="0" dirty="0" smtClean="0">
                <a:latin typeface="Angsana New"/>
                <a:cs typeface="Angsana New"/>
              </a:rPr>
              <a:t>นักธรรม/ธรรมศึกษา โท</a:t>
            </a:r>
            <a:endParaRPr lang="th-TH" dirty="0"/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05156329"/>
              </p:ext>
            </p:extLst>
          </p:nvPr>
        </p:nvGraphicFramePr>
        <p:xfrm>
          <a:off x="544376" y="1378339"/>
          <a:ext cx="7989961" cy="403276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723368"/>
                <a:gridCol w="6266593"/>
              </a:tblGrid>
              <a:tr h="582326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วิชา</a:t>
                      </a:r>
                      <a:endParaRPr lang="th-TH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หนังสือ</a:t>
                      </a:r>
                      <a:endParaRPr lang="th-TH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6866">
                <a:tc>
                  <a:txBody>
                    <a:bodyPr/>
                    <a:lstStyle/>
                    <a:p>
                      <a:r>
                        <a:rPr lang="th-TH" sz="2800" b="0" i="0" u="none" strike="noStrike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กระทู้ธรรม</a:t>
                      </a:r>
                      <a:endParaRPr lang="th-TH" sz="28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0" i="0" u="none" strike="noStrike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พุทธ</a:t>
                      </a:r>
                      <a:r>
                        <a:rPr lang="th-TH" sz="2800" b="0" i="0" u="none" strike="noStrike" baseline="0" dirty="0" err="1" smtClean="0">
                          <a:latin typeface="Angsana New" pitchFamily="18" charset="-34"/>
                          <a:cs typeface="Angsana New" pitchFamily="18" charset="-34"/>
                        </a:rPr>
                        <a:t>ศาสน</a:t>
                      </a:r>
                      <a:r>
                        <a:rPr lang="th-TH" sz="2800" b="0" i="0" u="none" strike="noStrike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สุภาษิต เล่ม ๒</a:t>
                      </a:r>
                      <a:endParaRPr lang="th-TH" sz="28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1429">
                <a:tc>
                  <a:txBody>
                    <a:bodyPr/>
                    <a:lstStyle/>
                    <a:p>
                      <a:r>
                        <a:rPr lang="th-TH" sz="2800" b="0" i="0" u="none" strike="noStrike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ธรรม</a:t>
                      </a:r>
                      <a:endParaRPr lang="th-TH" sz="28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th-TH" sz="2800" b="0" i="0" u="none" strike="noStrike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ธรรมวิภาค ปริเฉทที่ 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16609">
                <a:tc>
                  <a:txBody>
                    <a:bodyPr/>
                    <a:lstStyle/>
                    <a:p>
                      <a:r>
                        <a:rPr lang="th-TH" sz="2800" b="0" dirty="0" smtClean="0">
                          <a:latin typeface="Angsana New" pitchFamily="18" charset="-34"/>
                          <a:cs typeface="Angsana New" pitchFamily="18" charset="-34"/>
                        </a:rPr>
                        <a:t>พุทธ</a:t>
                      </a:r>
                      <a:endParaRPr lang="th-TH" sz="28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th-TH" sz="2800" b="0" dirty="0" err="1" smtClean="0">
                          <a:latin typeface="Angsana New" pitchFamily="18" charset="-34"/>
                          <a:cs typeface="Angsana New" pitchFamily="18" charset="-34"/>
                        </a:rPr>
                        <a:t>พุท</a:t>
                      </a:r>
                      <a:r>
                        <a:rPr lang="th-TH" sz="2800" b="0" i="0" u="none" strike="noStrike" baseline="0" dirty="0" err="1" smtClean="0">
                          <a:latin typeface="Angsana New" pitchFamily="18" charset="-34"/>
                          <a:cs typeface="Angsana New" pitchFamily="18" charset="-34"/>
                        </a:rPr>
                        <a:t>ธา</a:t>
                      </a:r>
                      <a:r>
                        <a:rPr lang="th-TH" sz="2800" b="0" i="0" u="none" strike="noStrike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นุพุทธประวัติ</a:t>
                      </a:r>
                      <a:r>
                        <a:rPr lang="en-US" sz="2800" b="0" dirty="0" smtClean="0">
                          <a:latin typeface="Angsana New" pitchFamily="18" charset="-34"/>
                          <a:cs typeface="Angsana New" pitchFamily="18" charset="-34"/>
                        </a:rPr>
                        <a:t>, </a:t>
                      </a:r>
                      <a:r>
                        <a:rPr lang="th-TH" sz="2800" b="0" i="0" u="none" strike="noStrike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อนุพุทธประวัติ</a:t>
                      </a:r>
                    </a:p>
                    <a:p>
                      <a:pPr lvl="0"/>
                      <a:r>
                        <a:rPr lang="th-TH" sz="2800" b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800" b="0" i="0" u="none" strike="noStrike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สังคีติกถา ปฐมสมโพธิ ของสมเด็จพระสังฆราช (</a:t>
                      </a:r>
                      <a:r>
                        <a:rPr lang="th-TH" sz="2800" b="0" i="0" u="none" strike="noStrike" baseline="0" dirty="0" err="1" smtClean="0">
                          <a:latin typeface="Angsana New" pitchFamily="18" charset="-34"/>
                          <a:cs typeface="Angsana New" pitchFamily="18" charset="-34"/>
                        </a:rPr>
                        <a:t>ปุสฺสเทว</a:t>
                      </a:r>
                      <a:r>
                        <a:rPr lang="th-TH" sz="2800" b="0" i="0" u="none" strike="noStrike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i="0" u="none" strike="noStrike" baseline="0" dirty="0" err="1" smtClean="0">
                          <a:latin typeface="Angsana New" pitchFamily="18" charset="-34"/>
                          <a:cs typeface="Angsana New" pitchFamily="18" charset="-34"/>
                        </a:rPr>
                        <a:t>ศาสน</a:t>
                      </a:r>
                      <a:r>
                        <a:rPr lang="th-TH" sz="2800" b="0" i="0" u="none" strike="noStrike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พิธี เล่ม ๒ ขององค์การศึกษา</a:t>
                      </a:r>
                      <a:endParaRPr lang="th-TH" sz="2800" b="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70542">
                <a:tc>
                  <a:txBody>
                    <a:bodyPr/>
                    <a:lstStyle/>
                    <a:p>
                      <a:r>
                        <a:rPr lang="th-TH" sz="2800" b="0" i="0" u="none" strike="noStrike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วินัย</a:t>
                      </a:r>
                      <a:endParaRPr lang="th-TH" sz="28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th-TH" sz="2800" b="0" i="0" u="none" strike="noStrike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วินัยมุข เล่ม ๑</a:t>
                      </a:r>
                      <a:r>
                        <a:rPr lang="en-US" sz="2800" b="0" i="0" u="none" strike="noStrike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–</a:t>
                      </a:r>
                      <a:r>
                        <a:rPr lang="th-TH" sz="2800" b="0" i="0" u="none" strike="noStrike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๒</a:t>
                      </a:r>
                    </a:p>
                    <a:p>
                      <a:pPr lvl="0"/>
                      <a:r>
                        <a:rPr lang="th-TH" sz="2800" b="0" i="0" u="none" strike="noStrike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อุโบสถศีล ของพระศรี</a:t>
                      </a:r>
                      <a:r>
                        <a:rPr lang="th-TH" sz="2800" b="0" i="0" u="none" strike="noStrike" baseline="0" dirty="0" err="1" smtClean="0">
                          <a:latin typeface="Angsana New" pitchFamily="18" charset="-34"/>
                          <a:cs typeface="Angsana New" pitchFamily="18" charset="-34"/>
                        </a:rPr>
                        <a:t>รัตน</a:t>
                      </a:r>
                      <a:r>
                        <a:rPr lang="th-TH" sz="2800" b="0" i="0" u="none" strike="noStrike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โมลี (</a:t>
                      </a:r>
                      <a:r>
                        <a:rPr lang="th-TH" sz="2800" b="0" i="0" u="none" strike="noStrike" baseline="0" dirty="0" err="1" smtClean="0">
                          <a:latin typeface="Angsana New" pitchFamily="18" charset="-34"/>
                          <a:cs typeface="Angsana New" pitchFamily="18" charset="-34"/>
                        </a:rPr>
                        <a:t>ชัยวัฒน์</a:t>
                      </a:r>
                      <a:r>
                        <a:rPr lang="th-TH" sz="2800" b="0" i="0" u="none" strike="noStrike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800" b="0" i="0" u="none" strike="noStrike" baseline="0" dirty="0" err="1" smtClean="0">
                          <a:latin typeface="Angsana New" pitchFamily="18" charset="-34"/>
                          <a:cs typeface="Angsana New" pitchFamily="18" charset="-34"/>
                        </a:rPr>
                        <a:t>ปญฺญา</a:t>
                      </a:r>
                      <a:r>
                        <a:rPr lang="th-TH" sz="2800" b="0" i="0" u="none" strike="noStrike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สิริ)</a:t>
                      </a:r>
                      <a:endParaRPr lang="th-TH" sz="28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03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th-TH" i="0" u="none" strike="noStrike" baseline="0" dirty="0" smtClean="0">
                <a:latin typeface="Angsana New"/>
                <a:cs typeface="Angsana New"/>
              </a:rPr>
              <a:t>นักธรรม/ธรรมศึกษา เอก</a:t>
            </a:r>
            <a:endParaRPr lang="en-US" i="0" u="none" strike="noStrike" baseline="0" dirty="0" smtClean="0">
              <a:latin typeface="Angsana New"/>
              <a:cs typeface="Angsana New"/>
            </a:endParaRPr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14035226"/>
              </p:ext>
            </p:extLst>
          </p:nvPr>
        </p:nvGraphicFramePr>
        <p:xfrm>
          <a:off x="686619" y="1340768"/>
          <a:ext cx="7770762" cy="4358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9118"/>
                <a:gridCol w="63016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Cordia New" pitchFamily="34" charset="-34"/>
                          <a:cs typeface="Cordia New" pitchFamily="34" charset="-34"/>
                        </a:rPr>
                        <a:t>วิชา</a:t>
                      </a:r>
                      <a:endParaRPr lang="th-TH" sz="32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Cordia New" pitchFamily="34" charset="-34"/>
                          <a:cs typeface="Cordia New" pitchFamily="34" charset="-34"/>
                        </a:rPr>
                        <a:t>หนังสือ</a:t>
                      </a:r>
                      <a:endParaRPr lang="th-TH" sz="32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กระทู้ธรรม</a:t>
                      </a:r>
                      <a:endParaRPr lang="th-TH" sz="28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พุทธ</a:t>
                      </a:r>
                      <a:r>
                        <a:rPr lang="th-TH" sz="2800" u="none" strike="noStrike" baseline="0" dirty="0" err="1" smtClean="0">
                          <a:latin typeface="Cordia New" pitchFamily="34" charset="-34"/>
                          <a:cs typeface="Cordia New" pitchFamily="34" charset="-34"/>
                        </a:rPr>
                        <a:t>ศาสน</a:t>
                      </a:r>
                      <a:r>
                        <a:rPr lang="th-TH" sz="28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สุภาษิต เล่ม ๓</a:t>
                      </a:r>
                      <a:endParaRPr lang="th-TH" sz="28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ธรรม</a:t>
                      </a:r>
                      <a:endParaRPr lang="th-TH" sz="28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ธรรมวิจารณ์</a:t>
                      </a:r>
                      <a:endParaRPr lang="en-US" sz="2800" b="0" i="0" u="none" strike="noStrike" baseline="0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พุทธ</a:t>
                      </a:r>
                      <a:endParaRPr lang="th-TH" sz="28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th-TH" sz="28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พุทธประวัติ เล่ม ๑ - ๒ - ๓</a:t>
                      </a:r>
                    </a:p>
                    <a:p>
                      <a:pPr lvl="0"/>
                      <a:r>
                        <a:rPr lang="th-TH" sz="28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ปฐมสมโพธิ ของสมเด็จพระสังฆราช (</a:t>
                      </a:r>
                      <a:r>
                        <a:rPr lang="th-TH" sz="2800" u="none" strike="noStrike" baseline="0" dirty="0" err="1" smtClean="0">
                          <a:latin typeface="Cordia New" pitchFamily="34" charset="-34"/>
                          <a:cs typeface="Cordia New" pitchFamily="34" charset="-34"/>
                        </a:rPr>
                        <a:t>ปุสฺสเทว</a:t>
                      </a:r>
                      <a:r>
                        <a:rPr lang="th-TH" sz="28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)</a:t>
                      </a:r>
                    </a:p>
                    <a:p>
                      <a:pPr lvl="0"/>
                      <a:r>
                        <a:rPr lang="th-TH" sz="2800" u="none" strike="noStrike" baseline="0" dirty="0" err="1" smtClean="0">
                          <a:latin typeface="Cordia New" pitchFamily="34" charset="-34"/>
                          <a:cs typeface="Cordia New" pitchFamily="34" charset="-34"/>
                        </a:rPr>
                        <a:t>พุทธา</a:t>
                      </a:r>
                      <a:r>
                        <a:rPr lang="th-TH" sz="28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นุพุทธประวัติ,</a:t>
                      </a:r>
                      <a:r>
                        <a:rPr lang="en-US" sz="28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th-TH" sz="28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อนุพุทธประวัติ  และพระปฐมสมโพธิกถา</a:t>
                      </a:r>
                    </a:p>
                    <a:p>
                      <a:pPr lvl="0"/>
                      <a:r>
                        <a:rPr lang="th-TH" sz="28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  ของสมเด็จพระมหา</a:t>
                      </a:r>
                      <a:r>
                        <a:rPr lang="th-TH" sz="2800" u="none" strike="noStrike" baseline="0" dirty="0" err="1" smtClean="0">
                          <a:latin typeface="Cordia New" pitchFamily="34" charset="-34"/>
                          <a:cs typeface="Cordia New" pitchFamily="34" charset="-34"/>
                        </a:rPr>
                        <a:t>สมณ</a:t>
                      </a:r>
                      <a:r>
                        <a:rPr lang="th-TH" sz="28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เจ้ากรม</a:t>
                      </a:r>
                      <a:r>
                        <a:rPr lang="th-TH" sz="2800" u="none" strike="noStrike" baseline="0" dirty="0" err="1" smtClean="0">
                          <a:latin typeface="Cordia New" pitchFamily="34" charset="-34"/>
                          <a:cs typeface="Cordia New" pitchFamily="34" charset="-34"/>
                        </a:rPr>
                        <a:t>พระปรมา</a:t>
                      </a:r>
                      <a:r>
                        <a:rPr lang="th-TH" sz="28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นุชิตชิโนรส</a:t>
                      </a:r>
                      <a:endParaRPr lang="th-TH" sz="28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วินัย</a:t>
                      </a:r>
                      <a:endParaRPr lang="th-TH" sz="28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th-TH" sz="28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วินัยมุข เล่ม ๓</a:t>
                      </a:r>
                    </a:p>
                    <a:p>
                      <a:pPr lvl="0"/>
                      <a:r>
                        <a:rPr lang="th-TH" sz="28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กรรมบถ ของพระศรี</a:t>
                      </a:r>
                      <a:r>
                        <a:rPr lang="th-TH" sz="2800" u="none" strike="noStrike" baseline="0" dirty="0" err="1" smtClean="0">
                          <a:latin typeface="Cordia New" pitchFamily="34" charset="-34"/>
                          <a:cs typeface="Cordia New" pitchFamily="34" charset="-34"/>
                        </a:rPr>
                        <a:t>รัตน</a:t>
                      </a:r>
                      <a:r>
                        <a:rPr lang="th-TH" sz="28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โมลี (</a:t>
                      </a:r>
                      <a:r>
                        <a:rPr lang="th-TH" sz="2800" u="none" strike="noStrike" baseline="0" dirty="0" err="1" smtClean="0">
                          <a:latin typeface="Cordia New" pitchFamily="34" charset="-34"/>
                          <a:cs typeface="Cordia New" pitchFamily="34" charset="-34"/>
                        </a:rPr>
                        <a:t>ชัยวัฒน์</a:t>
                      </a:r>
                      <a:r>
                        <a:rPr lang="th-TH" sz="28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th-TH" sz="2800" u="none" strike="noStrike" baseline="0" dirty="0" err="1" smtClean="0">
                          <a:latin typeface="Cordia New" pitchFamily="34" charset="-34"/>
                          <a:cs typeface="Cordia New" pitchFamily="34" charset="-34"/>
                        </a:rPr>
                        <a:t>ปญฺญา</a:t>
                      </a:r>
                      <a:r>
                        <a:rPr lang="th-TH" sz="2800" u="none" strike="noStrike" baseline="0" dirty="0" smtClean="0">
                          <a:latin typeface="Cordia New" pitchFamily="34" charset="-34"/>
                          <a:cs typeface="Cordia New" pitchFamily="34" charset="-34"/>
                        </a:rPr>
                        <a:t>สิริ)</a:t>
                      </a:r>
                      <a:endParaRPr lang="th-TH" sz="2800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18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 </a:t>
            </a:r>
            <a:r>
              <a:rPr lang="en-US" dirty="0" smtClean="0"/>
              <a:t>: </a:t>
            </a:r>
            <a:r>
              <a:rPr lang="th-TH" dirty="0" smtClean="0">
                <a:solidFill>
                  <a:srgbClr val="0000FF"/>
                </a:solidFill>
              </a:rPr>
              <a:t>ใบประกาศนักธรรม</a:t>
            </a:r>
            <a:endParaRPr lang="th-TH" dirty="0">
              <a:solidFill>
                <a:srgbClr val="0000FF"/>
              </a:solidFill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340769"/>
            <a:ext cx="2952328" cy="4243972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48543"/>
            <a:ext cx="4211960" cy="2972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427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i="0" u="none" strike="noStrike" baseline="0" dirty="0" smtClean="0">
                <a:latin typeface="Angsana New"/>
                <a:cs typeface="Angsana New"/>
              </a:rPr>
              <a:t>พระพุทธเจ้า</a:t>
            </a:r>
            <a:r>
              <a:rPr lang="th-TH" dirty="0" smtClean="0">
                <a:latin typeface="Angsana New"/>
                <a:cs typeface="Angsana New"/>
              </a:rPr>
              <a:t>เสวย</a:t>
            </a:r>
            <a:r>
              <a:rPr lang="th-TH" dirty="0">
                <a:latin typeface="Angsana New"/>
                <a:cs typeface="Angsana New"/>
              </a:rPr>
              <a:t>วิมุตติสุข</a:t>
            </a:r>
            <a:endParaRPr lang="en-US" i="0" u="none" strike="noStrike" baseline="0" dirty="0" smtClean="0">
              <a:latin typeface="Angsana New"/>
              <a:cs typeface="Angsana New"/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sz="quarter" idx="1"/>
          </p:nvPr>
        </p:nvSpPr>
        <p:spPr>
          <a:xfrm>
            <a:off x="401852" y="5085184"/>
            <a:ext cx="8346612" cy="1224136"/>
          </a:xfrm>
        </p:spPr>
        <p:txBody>
          <a:bodyPr>
            <a:noAutofit/>
          </a:bodyPr>
          <a:lstStyle/>
          <a:p>
            <a:pPr marL="347663" marR="0" lvl="0" indent="-347663" rtl="0"/>
            <a:r>
              <a:rPr lang="th-TH" b="1" u="none" strike="noStrik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/>
                <a:cs typeface="Angsana New"/>
              </a:rPr>
              <a:t>การวิเคราะห์ธรรม ๔๙</a:t>
            </a:r>
            <a:r>
              <a:rPr lang="en-US" b="1" u="none" strike="noStrik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Angsana New"/>
              </a:rPr>
              <a:t> </a:t>
            </a:r>
            <a:r>
              <a:rPr lang="th-TH" b="1" u="none" strike="noStrik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/>
                <a:cs typeface="Angsana New"/>
              </a:rPr>
              <a:t>วัน คือ </a:t>
            </a:r>
            <a:r>
              <a:rPr lang="th-TH" b="1" u="none" strike="noStrike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/>
                <a:cs typeface="Angsana New"/>
              </a:rPr>
              <a:t>การวิเคราะห์หลักสูตร</a:t>
            </a:r>
          </a:p>
          <a:p>
            <a:pPr marL="347663" marR="0" lvl="0" indent="-347663" rtl="0"/>
            <a:r>
              <a:rPr lang="th-TH" b="1" u="none" strike="noStrik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/>
                <a:cs typeface="Angsana New"/>
              </a:rPr>
              <a:t>การพิจารณาบุคคลที่ควรสั่งสอน คือ </a:t>
            </a:r>
            <a:r>
              <a:rPr lang="th-TH" b="1" u="none" strike="noStrike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/>
                <a:cs typeface="Angsana New"/>
              </a:rPr>
              <a:t>การวิเคราะห์ผู้เรียน</a:t>
            </a:r>
            <a:endParaRPr lang="th-TH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09936"/>
            <a:ext cx="3024336" cy="3630135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1" r="10715"/>
          <a:stretch/>
        </p:blipFill>
        <p:spPr>
          <a:xfrm>
            <a:off x="4860032" y="1309936"/>
            <a:ext cx="3483428" cy="363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9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gradFill flip="none" rotWithShape="1">
            <a:gsLst>
              <a:gs pos="100000">
                <a:srgbClr val="FC9FCB">
                  <a:lumMod val="64000"/>
                </a:srgbClr>
              </a:gs>
              <a:gs pos="69000">
                <a:srgbClr val="F8B049"/>
              </a:gs>
              <a:gs pos="44000">
                <a:srgbClr val="F8B049"/>
              </a:gs>
              <a:gs pos="15000">
                <a:srgbClr val="FEE7F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2520280" cy="1512168"/>
          </a:xfrm>
          <a:prstGeom prst="roundRect">
            <a:avLst>
              <a:gd name="adj" fmla="val 10624"/>
            </a:avLst>
          </a:prstGeom>
          <a:solidFill>
            <a:srgbClr val="0070C0"/>
          </a:soli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>
            <a:noAutofit/>
          </a:bodyPr>
          <a:lstStyle/>
          <a:p>
            <a:pPr algn="ctr">
              <a:defRPr/>
            </a:pPr>
            <a:r>
              <a:rPr lang="th-TH" sz="11500" cap="none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๔</a:t>
            </a:r>
            <a:r>
              <a:rPr lang="th-TH" sz="11500" cap="none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th-TH" sz="11500" cap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ชื่อเรื่องรอง 3"/>
          <p:cNvSpPr>
            <a:spLocks noGrp="1"/>
          </p:cNvSpPr>
          <p:nvPr>
            <p:ph sz="quarter" idx="1"/>
          </p:nvPr>
        </p:nvSpPr>
        <p:spPr>
          <a:xfrm>
            <a:off x="398694" y="2276872"/>
            <a:ext cx="8346612" cy="144016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kumimoji="0" lang="th-TH" sz="8000" b="1" kern="1200" cap="small" baseline="0" dirty="0" smtClean="0"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การวิเคราะห์เนื้อหาบทเรียน</a:t>
            </a:r>
            <a:endParaRPr lang="th-TH" sz="80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192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WHOI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" t="7511" r="8224"/>
          <a:stretch/>
        </p:blipFill>
        <p:spPr>
          <a:xfrm>
            <a:off x="1482463" y="1340768"/>
            <a:ext cx="6179074" cy="4760753"/>
          </a:xfrm>
        </p:spPr>
      </p:pic>
    </p:spTree>
    <p:extLst>
      <p:ext uri="{BB962C8B-B14F-4D97-AF65-F5344CB8AC3E}">
        <p14:creationId xmlns:p14="http://schemas.microsoft.com/office/powerpoint/2010/main" val="278844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กระบวนการวิเคราะห์เนื้อหา</a:t>
            </a:r>
            <a:endParaRPr lang="th-T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63046706"/>
              </p:ext>
            </p:extLst>
          </p:nvPr>
        </p:nvGraphicFramePr>
        <p:xfrm>
          <a:off x="401638" y="1484313"/>
          <a:ext cx="8347075" cy="468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082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187624" y="3212976"/>
            <a:ext cx="2232248" cy="30243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การวิเคราะห์หลักสูตร </a:t>
            </a:r>
            <a:r>
              <a:rPr lang="th-TH" dirty="0" smtClean="0">
                <a:solidFill>
                  <a:srgbClr val="0070C0"/>
                </a:solidFill>
              </a:rPr>
              <a:t>นักธรรมตรี</a:t>
            </a:r>
            <a:endParaRPr lang="th-TH" dirty="0">
              <a:solidFill>
                <a:srgbClr val="0070C0"/>
              </a:solidFill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3008609"/>
              </p:ext>
            </p:extLst>
          </p:nvPr>
        </p:nvGraphicFramePr>
        <p:xfrm>
          <a:off x="542603" y="1268760"/>
          <a:ext cx="8058794" cy="47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019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แผนจัดการศึกษา </a:t>
            </a:r>
            <a:r>
              <a:rPr lang="th-TH" dirty="0" smtClean="0">
                <a:solidFill>
                  <a:srgbClr val="0070C0"/>
                </a:solidFill>
              </a:rPr>
              <a:t>ตามแนวสากล</a:t>
            </a: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1"/>
          </p:nvPr>
        </p:nvSpPr>
        <p:spPr>
          <a:xfrm>
            <a:off x="401852" y="1412776"/>
            <a:ext cx="8346612" cy="4680520"/>
          </a:xfrm>
        </p:spPr>
        <p:txBody>
          <a:bodyPr>
            <a:normAutofit lnSpcReduction="10000"/>
          </a:bodyPr>
          <a:lstStyle/>
          <a:p>
            <a:pPr marL="544513" indent="-544513">
              <a:tabLst>
                <a:tab pos="6465888" algn="l"/>
              </a:tabLst>
            </a:pP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เวลาทั้งหมด (ในพรรษา ๓ เดือน) 	๙๐ วัน</a:t>
            </a:r>
          </a:p>
          <a:p>
            <a:pPr marL="544513" indent="-544513">
              <a:tabLst>
                <a:tab pos="6465888" algn="l"/>
              </a:tabLst>
            </a:pP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วันหยุด (วันพระเดือนละ ๔ วัน ๓ เดือน)	๑๒ วัน</a:t>
            </a:r>
          </a:p>
          <a:p>
            <a:pPr marL="544513" indent="-544513">
              <a:tabLst>
                <a:tab pos="6465888" algn="l"/>
              </a:tabLst>
            </a:pP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เหลือเวลาในจัดการเรียนการสอน	</a:t>
            </a:r>
            <a:r>
              <a:rPr lang="th-TH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๗๘ วัน</a:t>
            </a:r>
          </a:p>
          <a:p>
            <a:pPr marL="544513" indent="-544513">
              <a:tabLst>
                <a:tab pos="6465888" algn="l"/>
              </a:tabLst>
            </a:pP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วิชาที่เรียน ๔ วิชาๆ ละ ๑๕ วัน  รวม	๖๐  วัน</a:t>
            </a:r>
          </a:p>
          <a:p>
            <a:pPr marL="1071563" lvl="2" indent="-431800">
              <a:tabLst>
                <a:tab pos="6465888" algn="l"/>
              </a:tabLst>
            </a:pPr>
            <a:r>
              <a:rPr lang="th-TH" sz="3200" dirty="0" smtClean="0">
                <a:latin typeface="Browallia New" pitchFamily="34" charset="-34"/>
                <a:cs typeface="Browallia New" pitchFamily="34" charset="-34"/>
              </a:rPr>
              <a:t>กระทู้  ๑๕ วัน (๑๕ ครั้งๆ ละ ๓ ชม.)</a:t>
            </a:r>
          </a:p>
          <a:p>
            <a:pPr marL="1071563" lvl="2" indent="-431800">
              <a:tabLst>
                <a:tab pos="6465888" algn="l"/>
              </a:tabLst>
            </a:pPr>
            <a:r>
              <a:rPr lang="th-TH" sz="3200" dirty="0" smtClean="0">
                <a:latin typeface="Browallia New" pitchFamily="34" charset="-34"/>
                <a:cs typeface="Browallia New" pitchFamily="34" charset="-34"/>
              </a:rPr>
              <a:t>ธรรมะ </a:t>
            </a:r>
            <a:r>
              <a:rPr lang="th-TH" sz="3200" dirty="0">
                <a:latin typeface="Browallia New" pitchFamily="34" charset="-34"/>
                <a:cs typeface="Browallia New" pitchFamily="34" charset="-34"/>
              </a:rPr>
              <a:t>๑๕ วัน </a:t>
            </a:r>
            <a:r>
              <a:rPr lang="th-TH" sz="3200" dirty="0" smtClean="0">
                <a:latin typeface="Browallia New" pitchFamily="34" charset="-34"/>
                <a:cs typeface="Browallia New" pitchFamily="34" charset="-34"/>
              </a:rPr>
              <a:t>(</a:t>
            </a:r>
            <a:r>
              <a:rPr lang="th-TH" sz="3200" dirty="0">
                <a:latin typeface="Browallia New" pitchFamily="34" charset="-34"/>
                <a:cs typeface="Browallia New" pitchFamily="34" charset="-34"/>
              </a:rPr>
              <a:t>๑๕ ครั้งๆ ละ ๓ ชม.)</a:t>
            </a:r>
          </a:p>
          <a:p>
            <a:pPr marL="1071563" lvl="2" indent="-431800">
              <a:tabLst>
                <a:tab pos="6465888" algn="l"/>
              </a:tabLst>
            </a:pPr>
            <a:r>
              <a:rPr lang="th-TH" sz="3200" dirty="0" smtClean="0">
                <a:latin typeface="Browallia New" pitchFamily="34" charset="-34"/>
                <a:cs typeface="Browallia New" pitchFamily="34" charset="-34"/>
              </a:rPr>
              <a:t>พุทธ </a:t>
            </a:r>
            <a:r>
              <a:rPr lang="th-TH" sz="3200" dirty="0">
                <a:latin typeface="Browallia New" pitchFamily="34" charset="-34"/>
                <a:cs typeface="Browallia New" pitchFamily="34" charset="-34"/>
              </a:rPr>
              <a:t>๑๕ วัน </a:t>
            </a:r>
            <a:r>
              <a:rPr lang="th-TH" sz="3200" dirty="0" smtClean="0">
                <a:latin typeface="Browallia New" pitchFamily="34" charset="-34"/>
                <a:cs typeface="Browallia New" pitchFamily="34" charset="-34"/>
              </a:rPr>
              <a:t>(</a:t>
            </a:r>
            <a:r>
              <a:rPr lang="th-TH" sz="3200" dirty="0">
                <a:latin typeface="Browallia New" pitchFamily="34" charset="-34"/>
                <a:cs typeface="Browallia New" pitchFamily="34" charset="-34"/>
              </a:rPr>
              <a:t>๑๕ ครั้งๆ ละ ๓ ชม.)</a:t>
            </a:r>
          </a:p>
          <a:p>
            <a:pPr marL="1071563" lvl="2" indent="-431800">
              <a:tabLst>
                <a:tab pos="6465888" algn="l"/>
              </a:tabLst>
            </a:pPr>
            <a:r>
              <a:rPr lang="th-TH" sz="3200" dirty="0" smtClean="0">
                <a:latin typeface="Browallia New" pitchFamily="34" charset="-34"/>
                <a:cs typeface="Browallia New" pitchFamily="34" charset="-34"/>
              </a:rPr>
              <a:t>วินัย  </a:t>
            </a:r>
            <a:r>
              <a:rPr lang="th-TH" sz="3200" dirty="0">
                <a:latin typeface="Browallia New" pitchFamily="34" charset="-34"/>
                <a:cs typeface="Browallia New" pitchFamily="34" charset="-34"/>
              </a:rPr>
              <a:t>๑๕ วัน </a:t>
            </a:r>
            <a:r>
              <a:rPr lang="th-TH" sz="3200" dirty="0" smtClean="0">
                <a:latin typeface="Browallia New" pitchFamily="34" charset="-34"/>
                <a:cs typeface="Browallia New" pitchFamily="34" charset="-34"/>
              </a:rPr>
              <a:t>(</a:t>
            </a:r>
            <a:r>
              <a:rPr lang="th-TH" sz="3200" dirty="0">
                <a:latin typeface="Browallia New" pitchFamily="34" charset="-34"/>
                <a:cs typeface="Browallia New" pitchFamily="34" charset="-34"/>
              </a:rPr>
              <a:t>๑๕ ครั้งๆ ละ ๓ ชม.</a:t>
            </a:r>
            <a:r>
              <a:rPr lang="th-TH" sz="3200" dirty="0" smtClean="0">
                <a:latin typeface="Browallia New" pitchFamily="34" charset="-34"/>
                <a:cs typeface="Browallia New" pitchFamily="34" charset="-34"/>
              </a:rPr>
              <a:t>)</a:t>
            </a:r>
            <a:endParaRPr lang="th-TH" sz="32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 rot="20654252">
            <a:off x="5733636" y="4406645"/>
            <a:ext cx="3173891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๑๕ ชม. เทียบเท่า ๑ นก.</a:t>
            </a:r>
          </a:p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๓๐ ชม. เทียบเท่า ๒ นก.</a:t>
            </a:r>
          </a:p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๔๕ ชม. เทียบเท่า ๓ นก.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234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488832" cy="994122"/>
          </a:xfrm>
        </p:spPr>
        <p:txBody>
          <a:bodyPr/>
          <a:lstStyle/>
          <a:p>
            <a:pPr marR="0" rtl="0"/>
            <a:r>
              <a:rPr lang="th-TH" i="0" u="none" strike="noStrike" baseline="0" dirty="0" smtClean="0">
                <a:latin typeface="Angsana New"/>
                <a:cs typeface="Angsana New"/>
              </a:rPr>
              <a:t>ตัวอย่าง </a:t>
            </a:r>
            <a:r>
              <a:rPr lang="en-US" dirty="0" smtClean="0">
                <a:latin typeface="Angsana New"/>
                <a:cs typeface="Angsana New"/>
              </a:rPr>
              <a:t>: </a:t>
            </a:r>
            <a:r>
              <a:rPr lang="th-TH" dirty="0" smtClean="0">
                <a:solidFill>
                  <a:srgbClr val="0000FF"/>
                </a:solidFill>
                <a:latin typeface="Angsana New"/>
                <a:cs typeface="Angsana New"/>
              </a:rPr>
              <a:t>วิเคราะห์แผน</a:t>
            </a:r>
            <a:r>
              <a:rPr lang="th-TH" i="0" u="none" strike="noStrike" baseline="0" dirty="0" smtClean="0">
                <a:solidFill>
                  <a:srgbClr val="0000FF"/>
                </a:solidFill>
                <a:latin typeface="Angsana New"/>
                <a:cs typeface="Angsana New"/>
              </a:rPr>
              <a:t>รายวิชา</a:t>
            </a:r>
            <a:endParaRPr lang="en-US" i="0" u="none" strike="noStrike" baseline="0" dirty="0" smtClean="0">
              <a:solidFill>
                <a:srgbClr val="0000FF"/>
              </a:solidFill>
              <a:latin typeface="Angsana New"/>
              <a:cs typeface="Angsana New"/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sz="quarter" idx="1"/>
          </p:nvPr>
        </p:nvSpPr>
        <p:spPr>
          <a:xfrm>
            <a:off x="401852" y="1484784"/>
            <a:ext cx="8346612" cy="453650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th-TH" b="1" dirty="0" smtClean="0">
                <a:solidFill>
                  <a:srgbClr val="C00000"/>
                </a:solidFill>
              </a:rPr>
              <a:t>ตัวอย่าง 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r>
              <a:rPr lang="th-TH" b="1" dirty="0" smtClean="0">
                <a:solidFill>
                  <a:srgbClr val="C00000"/>
                </a:solidFill>
              </a:rPr>
              <a:t> วิชา ธรรม </a:t>
            </a:r>
            <a:r>
              <a:rPr lang="th-TH" b="1" u="sng" dirty="0" smtClean="0">
                <a:solidFill>
                  <a:srgbClr val="0070C0"/>
                </a:solidFill>
              </a:rPr>
              <a:t>นักธรรม ชั้นตรี</a:t>
            </a:r>
          </a:p>
          <a:p>
            <a:pPr marL="0" lvl="0" indent="0">
              <a:buNone/>
            </a:pPr>
            <a:r>
              <a:rPr lang="th-TH" b="1" dirty="0" smtClean="0">
                <a:solidFill>
                  <a:srgbClr val="0070C0"/>
                </a:solidFill>
              </a:rPr>
              <a:t>คำอธิบายรายวิชา 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endParaRPr lang="th-TH" b="1" dirty="0" smtClean="0">
              <a:solidFill>
                <a:srgbClr val="C00000"/>
              </a:solidFill>
            </a:endParaRPr>
          </a:p>
          <a:p>
            <a:pPr marL="544513" lvl="0" indent="-544513"/>
            <a:r>
              <a:rPr lang="th-TH" dirty="0" smtClean="0"/>
              <a:t>ศึกษาธรรมะระดับพื้นฐานในหมวด </a:t>
            </a:r>
            <a:r>
              <a:rPr lang="th-TH" dirty="0"/>
              <a:t>๒ (ทุกกะ) </a:t>
            </a:r>
            <a:r>
              <a:rPr lang="th-TH" dirty="0" smtClean="0"/>
              <a:t> หมวด </a:t>
            </a:r>
            <a:r>
              <a:rPr lang="th-TH" dirty="0"/>
              <a:t>๓ (ติกะ</a:t>
            </a:r>
            <a:r>
              <a:rPr lang="th-TH" dirty="0" smtClean="0"/>
              <a:t>)  หมวด </a:t>
            </a:r>
            <a:r>
              <a:rPr lang="th-TH" dirty="0"/>
              <a:t>๔ (</a:t>
            </a:r>
            <a:r>
              <a:rPr lang="th-TH" dirty="0" err="1"/>
              <a:t>จตุก</a:t>
            </a:r>
            <a:r>
              <a:rPr lang="th-TH" dirty="0"/>
              <a:t>กะ</a:t>
            </a:r>
            <a:r>
              <a:rPr lang="th-TH" dirty="0" smtClean="0"/>
              <a:t>)  หมวด </a:t>
            </a:r>
            <a:r>
              <a:rPr lang="th-TH" dirty="0"/>
              <a:t>๕ (</a:t>
            </a:r>
            <a:r>
              <a:rPr lang="th-TH" dirty="0" err="1"/>
              <a:t>ปัญจ</a:t>
            </a:r>
            <a:r>
              <a:rPr lang="th-TH" dirty="0"/>
              <a:t>กะ</a:t>
            </a:r>
            <a:r>
              <a:rPr lang="th-TH" dirty="0" smtClean="0"/>
              <a:t>)  หมวด </a:t>
            </a:r>
            <a:r>
              <a:rPr lang="th-TH" dirty="0"/>
              <a:t>๖ (ฉักกะ</a:t>
            </a:r>
            <a:r>
              <a:rPr lang="th-TH" dirty="0" smtClean="0"/>
              <a:t>) หมวด </a:t>
            </a:r>
            <a:r>
              <a:rPr lang="th-TH" dirty="0"/>
              <a:t>๗ (</a:t>
            </a:r>
            <a:r>
              <a:rPr lang="th-TH" dirty="0" err="1"/>
              <a:t>สัตต</a:t>
            </a:r>
            <a:r>
              <a:rPr lang="th-TH" dirty="0"/>
              <a:t>กะ</a:t>
            </a:r>
            <a:r>
              <a:rPr lang="th-TH" dirty="0" smtClean="0"/>
              <a:t>)หมวด </a:t>
            </a:r>
            <a:r>
              <a:rPr lang="th-TH" dirty="0"/>
              <a:t>๘ (</a:t>
            </a:r>
            <a:r>
              <a:rPr lang="th-TH" dirty="0" err="1"/>
              <a:t>อัฏฐ</a:t>
            </a:r>
            <a:r>
              <a:rPr lang="th-TH" dirty="0"/>
              <a:t>กะ</a:t>
            </a:r>
            <a:r>
              <a:rPr lang="th-TH" dirty="0" smtClean="0"/>
              <a:t>)  หมวด </a:t>
            </a:r>
            <a:r>
              <a:rPr lang="th-TH" dirty="0"/>
              <a:t>๑๐ (</a:t>
            </a:r>
            <a:r>
              <a:rPr lang="th-TH" dirty="0" err="1"/>
              <a:t>ทส</a:t>
            </a:r>
            <a:r>
              <a:rPr lang="th-TH" dirty="0"/>
              <a:t>กะ</a:t>
            </a:r>
            <a:r>
              <a:rPr lang="th-TH" dirty="0" smtClean="0"/>
              <a:t>) และ</a:t>
            </a:r>
            <a:r>
              <a:rPr lang="th-TH" dirty="0" err="1" smtClean="0"/>
              <a:t>หลักคิหิ</a:t>
            </a:r>
            <a:r>
              <a:rPr lang="th-TH" dirty="0" smtClean="0"/>
              <a:t>ปฏิบัติในหมวด </a:t>
            </a:r>
            <a:r>
              <a:rPr lang="th-TH" dirty="0"/>
              <a:t>๔ (</a:t>
            </a:r>
            <a:r>
              <a:rPr lang="th-TH" dirty="0" err="1"/>
              <a:t>จตุก</a:t>
            </a:r>
            <a:r>
              <a:rPr lang="th-TH" dirty="0"/>
              <a:t>กะ</a:t>
            </a:r>
            <a:r>
              <a:rPr lang="th-TH" dirty="0" smtClean="0"/>
              <a:t>)  หมวด </a:t>
            </a:r>
            <a:r>
              <a:rPr lang="th-TH" dirty="0"/>
              <a:t>๕ (</a:t>
            </a:r>
            <a:r>
              <a:rPr lang="th-TH" dirty="0" err="1"/>
              <a:t>ปัญจ</a:t>
            </a:r>
            <a:r>
              <a:rPr lang="th-TH" dirty="0"/>
              <a:t>กะ</a:t>
            </a:r>
            <a:r>
              <a:rPr lang="th-TH" dirty="0" smtClean="0"/>
              <a:t>)  หมวด </a:t>
            </a:r>
            <a:r>
              <a:rPr lang="th-TH" dirty="0"/>
              <a:t>๖ (ฉักกะ</a:t>
            </a:r>
            <a:r>
              <a:rPr lang="th-TH" dirty="0" smtClean="0"/>
              <a:t>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3583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เนื้อหาบทเรียน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01852" y="1484784"/>
            <a:ext cx="4170148" cy="4680520"/>
          </a:xfrm>
        </p:spPr>
        <p:txBody>
          <a:bodyPr>
            <a:normAutofit/>
          </a:bodyPr>
          <a:lstStyle/>
          <a:p>
            <a:pPr marL="544513" indent="-544513"/>
            <a:r>
              <a:rPr lang="th-TH" sz="3200" b="1" dirty="0">
                <a:solidFill>
                  <a:srgbClr val="0070C0"/>
                </a:solidFill>
              </a:rPr>
              <a:t>หมวด ๒ (ทุกกะ</a:t>
            </a:r>
            <a:r>
              <a:rPr lang="th-TH" sz="3200" b="1" dirty="0" smtClean="0">
                <a:solidFill>
                  <a:srgbClr val="0070C0"/>
                </a:solidFill>
              </a:rPr>
              <a:t>) </a:t>
            </a:r>
            <a:r>
              <a:rPr lang="th-TH" sz="3200" b="1" dirty="0" smtClean="0"/>
              <a:t>กำหนดให้ศึกษา</a:t>
            </a:r>
            <a:endParaRPr lang="th-TH" sz="3200" b="1" dirty="0"/>
          </a:p>
          <a:p>
            <a:pPr marL="719138" lvl="1" indent="-354013"/>
            <a:r>
              <a:rPr lang="th-TH" sz="3200" dirty="0"/>
              <a:t>ธรรมมีอุปการะมาก ๒</a:t>
            </a:r>
          </a:p>
          <a:p>
            <a:pPr marL="719138" lvl="1" indent="-354013"/>
            <a:r>
              <a:rPr lang="th-TH" sz="3200" dirty="0"/>
              <a:t>ธรรมเป็นโลกบาล ๒</a:t>
            </a:r>
          </a:p>
          <a:p>
            <a:pPr marL="719138" lvl="1" indent="-354013"/>
            <a:r>
              <a:rPr lang="th-TH" sz="3200" dirty="0"/>
              <a:t>ธรรมอันทำให้งาม ๒</a:t>
            </a:r>
          </a:p>
          <a:p>
            <a:pPr marL="719138" lvl="1" indent="-354013"/>
            <a:r>
              <a:rPr lang="th-TH" sz="3200" dirty="0"/>
              <a:t>บุคคลหาได้ยาก ๒</a:t>
            </a:r>
          </a:p>
        </p:txBody>
      </p:sp>
      <p:sp>
        <p:nvSpPr>
          <p:cNvPr id="4" name="ตัวแทนเนื้อหา 2"/>
          <p:cNvSpPr txBox="1">
            <a:spLocks/>
          </p:cNvSpPr>
          <p:nvPr/>
        </p:nvSpPr>
        <p:spPr>
          <a:xfrm>
            <a:off x="4572000" y="1340768"/>
            <a:ext cx="4133123" cy="4824536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3600" kern="120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600" kern="120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3600" kern="120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3600" kern="120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3600" kern="120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5100" b="1" dirty="0" smtClean="0">
                <a:solidFill>
                  <a:srgbClr val="0070C0"/>
                </a:solidFill>
              </a:rPr>
              <a:t> หมวด ๓ (ติกะ) </a:t>
            </a:r>
            <a:r>
              <a:rPr lang="th-TH" sz="5100" dirty="0" smtClean="0"/>
              <a:t> </a:t>
            </a:r>
            <a:r>
              <a:rPr lang="th-TH" dirty="0" smtClean="0"/>
              <a:t>กำหนดให้ศึกษา</a:t>
            </a:r>
          </a:p>
          <a:p>
            <a:pPr marL="715010" lvl="1" indent="-350838">
              <a:buFont typeface="Wingdings" pitchFamily="2" charset="2"/>
              <a:buChar char="§"/>
            </a:pPr>
            <a:r>
              <a:rPr lang="th-TH" dirty="0" smtClean="0"/>
              <a:t>รตนะ ๓</a:t>
            </a:r>
          </a:p>
          <a:p>
            <a:pPr marL="715010" lvl="1" indent="-350838">
              <a:buFont typeface="Wingdings" pitchFamily="2" charset="2"/>
              <a:buChar char="§"/>
            </a:pPr>
            <a:r>
              <a:rPr lang="th-TH" dirty="0" smtClean="0"/>
              <a:t>คุณของรตนะ ๓</a:t>
            </a:r>
          </a:p>
          <a:p>
            <a:pPr marL="715010" lvl="1" indent="-350838">
              <a:buFont typeface="Wingdings" pitchFamily="2" charset="2"/>
              <a:buChar char="§"/>
            </a:pPr>
            <a:r>
              <a:rPr lang="th-TH" dirty="0" smtClean="0"/>
              <a:t>โอวาทของพระพุทธเจ้า ๓</a:t>
            </a:r>
          </a:p>
          <a:p>
            <a:pPr marL="715010" lvl="1" indent="-350838">
              <a:buFont typeface="Wingdings" pitchFamily="2" charset="2"/>
              <a:buChar char="§"/>
            </a:pPr>
            <a:r>
              <a:rPr lang="th-TH" dirty="0" smtClean="0"/>
              <a:t>ทุจริต ๓</a:t>
            </a:r>
          </a:p>
          <a:p>
            <a:pPr marL="715010" lvl="1" indent="-350838">
              <a:buFont typeface="Wingdings" pitchFamily="2" charset="2"/>
              <a:buChar char="§"/>
            </a:pPr>
            <a:r>
              <a:rPr lang="th-TH" dirty="0" smtClean="0"/>
              <a:t>สุจริต ๓</a:t>
            </a:r>
          </a:p>
          <a:p>
            <a:pPr marL="715010" lvl="1" indent="-350838">
              <a:buFont typeface="Wingdings" pitchFamily="2" charset="2"/>
              <a:buChar char="§"/>
            </a:pPr>
            <a:r>
              <a:rPr lang="th-TH" dirty="0" smtClean="0"/>
              <a:t>อกุศลมูล ๓</a:t>
            </a:r>
          </a:p>
          <a:p>
            <a:pPr marL="715010" lvl="1" indent="-350838">
              <a:buFont typeface="Wingdings" pitchFamily="2" charset="2"/>
              <a:buChar char="§"/>
            </a:pPr>
            <a:r>
              <a:rPr lang="th-TH" dirty="0" smtClean="0"/>
              <a:t>กุศลมูล ๓</a:t>
            </a:r>
          </a:p>
          <a:p>
            <a:pPr marL="715010" lvl="1" indent="-350838">
              <a:buFont typeface="Wingdings" pitchFamily="2" charset="2"/>
              <a:buChar char="§"/>
            </a:pPr>
            <a:r>
              <a:rPr lang="th-TH" dirty="0" err="1" smtClean="0"/>
              <a:t>สัป</a:t>
            </a:r>
            <a:r>
              <a:rPr lang="th-TH" dirty="0" smtClean="0"/>
              <a:t>ปุ</a:t>
            </a:r>
            <a:r>
              <a:rPr lang="th-TH" dirty="0" err="1" smtClean="0"/>
              <a:t>ริส</a:t>
            </a:r>
            <a:r>
              <a:rPr lang="th-TH" dirty="0" smtClean="0"/>
              <a:t>บัญญัติ ๓</a:t>
            </a:r>
          </a:p>
          <a:p>
            <a:pPr marL="715010" lvl="1" indent="-350838">
              <a:buFont typeface="Wingdings" pitchFamily="2" charset="2"/>
              <a:buChar char="§"/>
            </a:pPr>
            <a:r>
              <a:rPr lang="th-TH" dirty="0" smtClean="0"/>
              <a:t>บุญกิริยาวัตถุ ๓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5236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เนื้อหา</a:t>
            </a:r>
            <a:r>
              <a:rPr lang="th-TH" dirty="0"/>
              <a:t>บทเรียน 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159" y="1340768"/>
            <a:ext cx="4386172" cy="51125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h-TH" sz="3200" dirty="0"/>
              <a:t> </a:t>
            </a:r>
            <a:r>
              <a:rPr lang="th-TH" sz="3200" b="1" dirty="0">
                <a:solidFill>
                  <a:srgbClr val="0070C0"/>
                </a:solidFill>
              </a:rPr>
              <a:t>หมวด ๔ (</a:t>
            </a:r>
            <a:r>
              <a:rPr lang="th-TH" sz="3200" b="1" dirty="0" err="1">
                <a:solidFill>
                  <a:srgbClr val="0070C0"/>
                </a:solidFill>
              </a:rPr>
              <a:t>จตุก</a:t>
            </a:r>
            <a:r>
              <a:rPr lang="th-TH" sz="3200" b="1" dirty="0">
                <a:solidFill>
                  <a:srgbClr val="0070C0"/>
                </a:solidFill>
              </a:rPr>
              <a:t>กะ</a:t>
            </a:r>
            <a:r>
              <a:rPr lang="th-TH" sz="3200" b="1" dirty="0" smtClean="0">
                <a:solidFill>
                  <a:srgbClr val="0070C0"/>
                </a:solidFill>
              </a:rPr>
              <a:t>)  </a:t>
            </a:r>
            <a:r>
              <a:rPr lang="th-TH" sz="3200" dirty="0" smtClean="0"/>
              <a:t>กำหนดให้ศึกษา</a:t>
            </a:r>
            <a:endParaRPr lang="th-TH" sz="3200" dirty="0"/>
          </a:p>
          <a:p>
            <a:pPr marL="631825" lvl="2" indent="-266700">
              <a:spcBef>
                <a:spcPts val="0"/>
              </a:spcBef>
              <a:buFont typeface="Wingdings" pitchFamily="2" charset="2"/>
              <a:buChar char="§"/>
            </a:pPr>
            <a:r>
              <a:rPr lang="th-TH" sz="3200" dirty="0"/>
              <a:t>วุฒิ ๔</a:t>
            </a:r>
          </a:p>
          <a:p>
            <a:pPr marL="631825" lvl="2" indent="-266700">
              <a:spcBef>
                <a:spcPts val="0"/>
              </a:spcBef>
              <a:buFont typeface="Wingdings" pitchFamily="2" charset="2"/>
              <a:buChar char="§"/>
            </a:pPr>
            <a:r>
              <a:rPr lang="th-TH" sz="3200" dirty="0"/>
              <a:t>จักร ๔</a:t>
            </a:r>
          </a:p>
          <a:p>
            <a:pPr marL="631825" lvl="2" indent="-266700">
              <a:spcBef>
                <a:spcPts val="0"/>
              </a:spcBef>
              <a:buFont typeface="Wingdings" pitchFamily="2" charset="2"/>
              <a:buChar char="§"/>
            </a:pPr>
            <a:r>
              <a:rPr lang="th-TH" sz="3200" dirty="0"/>
              <a:t>อคติ ๔</a:t>
            </a:r>
          </a:p>
          <a:p>
            <a:pPr marL="631825" lvl="2" indent="-266700">
              <a:spcBef>
                <a:spcPts val="0"/>
              </a:spcBef>
              <a:buFont typeface="Wingdings" pitchFamily="2" charset="2"/>
              <a:buChar char="§"/>
            </a:pPr>
            <a:r>
              <a:rPr lang="th-TH" sz="3200" dirty="0" err="1"/>
              <a:t>ปธาน</a:t>
            </a:r>
            <a:r>
              <a:rPr lang="th-TH" sz="3200" dirty="0"/>
              <a:t> </a:t>
            </a:r>
            <a:r>
              <a:rPr lang="th-TH" sz="3200" dirty="0" smtClean="0"/>
              <a:t>๔</a:t>
            </a:r>
          </a:p>
          <a:p>
            <a:pPr marL="631825" lvl="1" indent="-266700">
              <a:spcBef>
                <a:spcPts val="0"/>
              </a:spcBef>
              <a:buFont typeface="Wingdings" pitchFamily="2" charset="2"/>
              <a:buChar char="§"/>
            </a:pPr>
            <a:r>
              <a:rPr lang="th-TH" sz="3200" dirty="0"/>
              <a:t>อธิษฐานธรรม ๔</a:t>
            </a:r>
          </a:p>
          <a:p>
            <a:pPr marL="631825" lvl="1" indent="-266700">
              <a:spcBef>
                <a:spcPts val="0"/>
              </a:spcBef>
              <a:buFont typeface="Wingdings" pitchFamily="2" charset="2"/>
              <a:buChar char="§"/>
            </a:pPr>
            <a:r>
              <a:rPr lang="th-TH" sz="3200" dirty="0"/>
              <a:t>อิทธิบาท ๔	</a:t>
            </a:r>
          </a:p>
          <a:p>
            <a:pPr marL="631825" lvl="1" indent="-266700">
              <a:spcBef>
                <a:spcPts val="0"/>
              </a:spcBef>
              <a:buFont typeface="Wingdings" pitchFamily="2" charset="2"/>
              <a:buChar char="§"/>
            </a:pPr>
            <a:r>
              <a:rPr lang="th-TH" sz="3200" dirty="0"/>
              <a:t>ควรไม่ประมาทในที่ ๔ สถาน</a:t>
            </a:r>
          </a:p>
          <a:p>
            <a:pPr marL="631825" lvl="1" indent="-266700">
              <a:spcBef>
                <a:spcPts val="0"/>
              </a:spcBef>
              <a:buFont typeface="Wingdings" pitchFamily="2" charset="2"/>
              <a:buChar char="§"/>
            </a:pPr>
            <a:r>
              <a:rPr lang="th-TH" sz="3200" dirty="0"/>
              <a:t>พรหมวิหาร ๔</a:t>
            </a:r>
          </a:p>
          <a:p>
            <a:pPr marL="631825" lvl="1" indent="-266700">
              <a:spcBef>
                <a:spcPts val="0"/>
              </a:spcBef>
              <a:buFont typeface="Wingdings" pitchFamily="2" charset="2"/>
              <a:buChar char="§"/>
            </a:pPr>
            <a:r>
              <a:rPr lang="th-TH" sz="3200" dirty="0"/>
              <a:t>อริยสัจ 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0032" y="1628800"/>
            <a:ext cx="3816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หมวด ๕ (</a:t>
            </a:r>
            <a:r>
              <a:rPr lang="th-TH" sz="3200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ปัญจ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กะ)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อนันตริยกรรม ๕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อภิณหปัจจเวกขณ์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๕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ธัมมัสส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วนานิ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สงส์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๕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พละ ๕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ขันธ์ ๕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389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เนื้อหา</a:t>
            </a:r>
            <a:r>
              <a:rPr lang="th-TH" dirty="0"/>
              <a:t>บทเรียน 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98694" y="1340768"/>
            <a:ext cx="4173306" cy="4680520"/>
          </a:xfrm>
        </p:spPr>
        <p:txBody>
          <a:bodyPr>
            <a:normAutofit/>
          </a:bodyPr>
          <a:lstStyle/>
          <a:p>
            <a:r>
              <a:rPr lang="th-TH" dirty="0"/>
              <a:t> </a:t>
            </a:r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หมวด ๖ (ฉักกะ)</a:t>
            </a:r>
          </a:p>
          <a:p>
            <a:pPr lvl="1"/>
            <a:r>
              <a:rPr lang="th-TH" dirty="0"/>
              <a:t>คารวะ ๖</a:t>
            </a:r>
          </a:p>
          <a:p>
            <a:pPr lvl="1"/>
            <a:r>
              <a:rPr lang="th-TH" dirty="0"/>
              <a:t>สา</a:t>
            </a:r>
            <a:r>
              <a:rPr lang="th-TH" dirty="0" err="1"/>
              <a:t>ราณิย</a:t>
            </a:r>
            <a:r>
              <a:rPr lang="th-TH" dirty="0"/>
              <a:t>ธรรม </a:t>
            </a:r>
            <a:r>
              <a:rPr lang="th-TH" dirty="0" smtClean="0"/>
              <a:t>๖</a:t>
            </a:r>
          </a:p>
          <a:p>
            <a:pPr lvl="1"/>
            <a:endParaRPr lang="th-TH" dirty="0"/>
          </a:p>
          <a:p>
            <a:r>
              <a:rPr lang="th-TH" dirty="0" smtClean="0"/>
              <a:t> </a:t>
            </a:r>
            <a:r>
              <a:rPr lang="th-TH" b="1" dirty="0" smtClean="0">
                <a:solidFill>
                  <a:srgbClr val="0070C0"/>
                </a:solidFill>
              </a:rPr>
              <a:t>หมวด </a:t>
            </a:r>
            <a:r>
              <a:rPr lang="th-TH" b="1" dirty="0">
                <a:solidFill>
                  <a:srgbClr val="0070C0"/>
                </a:solidFill>
              </a:rPr>
              <a:t>๗ (</a:t>
            </a:r>
            <a:r>
              <a:rPr lang="th-TH" b="1" dirty="0" err="1">
                <a:solidFill>
                  <a:srgbClr val="0070C0"/>
                </a:solidFill>
              </a:rPr>
              <a:t>สัตต</a:t>
            </a:r>
            <a:r>
              <a:rPr lang="th-TH" b="1" dirty="0">
                <a:solidFill>
                  <a:srgbClr val="0070C0"/>
                </a:solidFill>
              </a:rPr>
              <a:t>กะ)</a:t>
            </a:r>
          </a:p>
          <a:p>
            <a:pPr lvl="1"/>
            <a:r>
              <a:rPr lang="th-TH" dirty="0"/>
              <a:t>อริยทรัพย์ ๗</a:t>
            </a:r>
          </a:p>
          <a:p>
            <a:pPr lvl="1"/>
            <a:r>
              <a:rPr lang="th-TH" dirty="0" err="1"/>
              <a:t>สัป</a:t>
            </a:r>
            <a:r>
              <a:rPr lang="th-TH" dirty="0"/>
              <a:t>ปุ</a:t>
            </a:r>
            <a:r>
              <a:rPr lang="th-TH" dirty="0" err="1"/>
              <a:t>ริส</a:t>
            </a:r>
            <a:r>
              <a:rPr lang="th-TH" dirty="0"/>
              <a:t>ธรรม </a:t>
            </a:r>
            <a:r>
              <a:rPr lang="th-TH" dirty="0" smtClean="0"/>
              <a:t>๗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572000" y="1412776"/>
            <a:ext cx="41044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Courier New" pitchFamily="49" charset="0"/>
              <a:buChar char="o"/>
            </a:pP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หมวด ๘ (</a:t>
            </a:r>
            <a:r>
              <a:rPr lang="th-TH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อัฏฐ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กะ)</a:t>
            </a:r>
          </a:p>
          <a:p>
            <a:pPr lvl="1"/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โลกธรรม ๘</a:t>
            </a:r>
          </a:p>
          <a:p>
            <a:pPr marL="571500" indent="-571500">
              <a:buFont typeface="Courier New" pitchFamily="49" charset="0"/>
              <a:buChar char="o"/>
            </a:pPr>
            <a:endParaRPr lang="th-TH" sz="4000" dirty="0" smtClean="0">
              <a:latin typeface="Angsana New" pitchFamily="18" charset="-34"/>
              <a:cs typeface="Angsana New" pitchFamily="18" charset="-34"/>
            </a:endParaRPr>
          </a:p>
          <a:p>
            <a:pPr marL="571500" indent="-571500">
              <a:buFont typeface="Courier New" pitchFamily="49" charset="0"/>
              <a:buChar char="o"/>
            </a:pP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หมวด ๑๐ (</a:t>
            </a:r>
            <a:r>
              <a:rPr lang="th-TH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ทส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กะ)</a:t>
            </a:r>
          </a:p>
          <a:p>
            <a:pPr lvl="1"/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บุญกิริยาวัตถุ ๑๐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722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เนื้อหาบทเรียน (ต่อ)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 </a:t>
            </a:r>
            <a:r>
              <a:rPr lang="th-TH" sz="4300" b="1" dirty="0" err="1" smtClean="0">
                <a:solidFill>
                  <a:srgbClr val="FF0000"/>
                </a:solidFill>
              </a:rPr>
              <a:t>คิหิ</a:t>
            </a:r>
            <a:r>
              <a:rPr lang="th-TH" sz="4300" b="1" dirty="0" smtClean="0">
                <a:solidFill>
                  <a:srgbClr val="FF0000"/>
                </a:solidFill>
              </a:rPr>
              <a:t>ปฏิบัติ  (ข้อปฏิบัติสำหรับคฤหัสถ์)</a:t>
            </a:r>
          </a:p>
          <a:p>
            <a:r>
              <a:rPr lang="th-TH" sz="4000" b="1" dirty="0">
                <a:solidFill>
                  <a:srgbClr val="0070C0"/>
                </a:solidFill>
              </a:rPr>
              <a:t> 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หมวด </a:t>
            </a:r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๔ (</a:t>
            </a:r>
            <a:r>
              <a:rPr lang="th-TH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จตุก</a:t>
            </a:r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กะ)</a:t>
            </a:r>
          </a:p>
          <a:p>
            <a:pPr lvl="1"/>
            <a:r>
              <a:rPr lang="th-TH" dirty="0" err="1"/>
              <a:t>ทิฏฐธัมมิกัตถ</a:t>
            </a:r>
            <a:r>
              <a:rPr lang="th-TH" dirty="0"/>
              <a:t>ประโยชน์ ๔</a:t>
            </a:r>
          </a:p>
          <a:p>
            <a:pPr lvl="1"/>
            <a:r>
              <a:rPr lang="th-TH" dirty="0" err="1"/>
              <a:t>สัมปรายิกัตถ</a:t>
            </a:r>
            <a:r>
              <a:rPr lang="th-TH" dirty="0"/>
              <a:t>ประโยชน์ ๔	</a:t>
            </a:r>
          </a:p>
          <a:p>
            <a:pPr lvl="1"/>
            <a:r>
              <a:rPr lang="th-TH" dirty="0" err="1"/>
              <a:t>มิตต</a:t>
            </a:r>
            <a:r>
              <a:rPr lang="th-TH" dirty="0"/>
              <a:t>ปฏิรูป ๔</a:t>
            </a:r>
          </a:p>
          <a:p>
            <a:pPr lvl="1"/>
            <a:r>
              <a:rPr lang="th-TH" dirty="0"/>
              <a:t>มิตรแท้ ๔</a:t>
            </a:r>
          </a:p>
          <a:p>
            <a:pPr lvl="1"/>
            <a:r>
              <a:rPr lang="th-TH" dirty="0" err="1"/>
              <a:t>สังคห</a:t>
            </a:r>
            <a:r>
              <a:rPr lang="th-TH" dirty="0"/>
              <a:t>วัตถุ ๔</a:t>
            </a:r>
          </a:p>
          <a:p>
            <a:pPr lvl="1"/>
            <a:r>
              <a:rPr lang="th-TH" dirty="0"/>
              <a:t>ธรรมของฆราวาส ๔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575246" y="2204864"/>
            <a:ext cx="41012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Courier New" pitchFamily="49" charset="0"/>
              <a:buChar char="o"/>
            </a:pPr>
            <a:r>
              <a:rPr lang="th-TH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หมวด ๕ (</a:t>
            </a:r>
            <a:r>
              <a:rPr lang="th-TH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ปัญจ</a:t>
            </a:r>
            <a:r>
              <a:rPr lang="th-TH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กะ)</a:t>
            </a:r>
          </a:p>
          <a:p>
            <a:pPr marL="1028700" lvl="1" indent="-571500">
              <a:buFont typeface="Courier New" pitchFamily="49" charset="0"/>
              <a:buChar char="o"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มิจฉาวณิชชา ๕	</a:t>
            </a:r>
          </a:p>
          <a:p>
            <a:pPr marL="1028700" lvl="1" indent="-571500">
              <a:buFont typeface="Courier New" pitchFamily="49" charset="0"/>
              <a:buChar char="o"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สมบัติของอุบาสก ๕	</a:t>
            </a:r>
          </a:p>
          <a:p>
            <a:pPr marL="571500" indent="-571500">
              <a:buFont typeface="Courier New" pitchFamily="49" charset="0"/>
              <a:buChar char="o"/>
            </a:pPr>
            <a:r>
              <a:rPr lang="th-TH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หมวด ๖ (ฉักกะ)</a:t>
            </a:r>
          </a:p>
          <a:p>
            <a:pPr marL="1028700" lvl="1" indent="-571500">
              <a:buFont typeface="Courier New" pitchFamily="49" charset="0"/>
              <a:buChar char="o"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ทิศ ๖</a:t>
            </a:r>
          </a:p>
          <a:p>
            <a:pPr marL="1028700" lvl="1" indent="-571500">
              <a:buFont typeface="Courier New" pitchFamily="49" charset="0"/>
              <a:buChar char="o"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อบายมุข ๖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541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โปรดปัญจวัคคีย์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 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" t="5659" r="3412" b="5235"/>
          <a:stretch/>
        </p:blipFill>
        <p:spPr>
          <a:xfrm>
            <a:off x="1295636" y="1522436"/>
            <a:ext cx="6552728" cy="443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1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กรอบแนวคิดการวิเคราะห์เนื้อหา</a:t>
            </a:r>
            <a:endParaRPr lang="th-T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03824097"/>
              </p:ext>
            </p:extLst>
          </p:nvPr>
        </p:nvGraphicFramePr>
        <p:xfrm>
          <a:off x="401638" y="1484313"/>
          <a:ext cx="8347075" cy="468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935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th-TH" dirty="0" smtClean="0">
                <a:latin typeface="Angsana New"/>
                <a:cs typeface="Angsana New"/>
              </a:rPr>
              <a:t>ตาราง</a:t>
            </a:r>
            <a:r>
              <a:rPr lang="th-TH" i="0" u="none" strike="noStrike" baseline="0" dirty="0" smtClean="0">
                <a:latin typeface="Angsana New"/>
                <a:cs typeface="Angsana New"/>
              </a:rPr>
              <a:t>แผนการสอน</a:t>
            </a:r>
            <a:endParaRPr lang="en-US" i="0" u="none" strike="noStrike" baseline="0" dirty="0" smtClean="0">
              <a:latin typeface="Angsana New"/>
              <a:cs typeface="Angsana New"/>
            </a:endParaRPr>
          </a:p>
        </p:txBody>
      </p:sp>
      <p:sp>
        <p:nvSpPr>
          <p:cNvPr id="7" name="ตัวแทนเนื้อหา 6"/>
          <p:cNvSpPr>
            <a:spLocks noGrp="1"/>
          </p:cNvSpPr>
          <p:nvPr>
            <p:ph sz="quarter" idx="1"/>
          </p:nvPr>
        </p:nvSpPr>
        <p:spPr>
          <a:xfrm>
            <a:off x="398694" y="1268760"/>
            <a:ext cx="8346612" cy="504056"/>
          </a:xfrm>
        </p:spPr>
        <p:txBody>
          <a:bodyPr>
            <a:normAutofit fontScale="85000" lnSpcReduction="20000"/>
          </a:bodyPr>
          <a:lstStyle/>
          <a:p>
            <a:r>
              <a:rPr lang="th-TH" dirty="0" smtClean="0"/>
              <a:t> รายวิชา............................................นักธรรมชั้น....................เวลา...........ชม.</a:t>
            </a:r>
            <a:endParaRPr lang="th-TH" dirty="0"/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59582"/>
              </p:ext>
            </p:extLst>
          </p:nvPr>
        </p:nvGraphicFramePr>
        <p:xfrm>
          <a:off x="395535" y="1922756"/>
          <a:ext cx="8352930" cy="42297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64096"/>
                <a:gridCol w="1440161"/>
                <a:gridCol w="2088231"/>
                <a:gridCol w="2808312"/>
                <a:gridCol w="1152130"/>
              </a:tblGrid>
              <a:tr h="617881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ครั้งที่</a:t>
                      </a:r>
                      <a:endParaRPr lang="th-TH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18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ชื่อหน่วยการเรียนรู้/</a:t>
                      </a:r>
                      <a:endParaRPr kumimoji="0" lang="en-US" sz="1800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r>
                        <a:rPr kumimoji="0" lang="th-TH" sz="18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ชื่อหมวด</a:t>
                      </a:r>
                      <a:endParaRPr lang="th-TH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เรื่อง</a:t>
                      </a:r>
                      <a:endParaRPr lang="th-TH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สาระสำคัญ</a:t>
                      </a:r>
                      <a:endParaRPr lang="th-TH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เวลา (ชม.)</a:t>
                      </a:r>
                      <a:endParaRPr lang="th-TH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029801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๑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หมวด ๒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latin typeface="Angsana New" pitchFamily="18" charset="-34"/>
                          <a:cs typeface="Angsana New" pitchFamily="18" charset="-34"/>
                        </a:rPr>
                        <a:t>ธรรมมีอุปการะมาก</a:t>
                      </a:r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๒, ธรรมเป็นโลกบาล ๒, ธรรมอันธรรมให้งาม ๒, บุคคลหาได้ยาก ๒</a:t>
                      </a:r>
                      <a:endParaRPr lang="th-TH" sz="1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Angsana New" pitchFamily="18" charset="-34"/>
                          <a:cs typeface="Angsana New" pitchFamily="18" charset="-34"/>
                        </a:rPr>
                        <a:t>ธรรมมีอุปการะมาก</a:t>
                      </a:r>
                      <a:r>
                        <a:rPr lang="th-TH" sz="16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๒  .......................................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ธรรมเป็นโลกบาล ๒ ...........................................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ธรรมอันธรรมให้งาม ๒ ......................................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บุคคลหาได้ยาก ๒ ...............................................</a:t>
                      </a:r>
                      <a:endParaRPr lang="th-TH" sz="18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๓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71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๒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71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71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71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๑๕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26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gradFill flip="none" rotWithShape="1">
            <a:gsLst>
              <a:gs pos="100000">
                <a:srgbClr val="FC9FCB">
                  <a:lumMod val="64000"/>
                </a:srgbClr>
              </a:gs>
              <a:gs pos="69000">
                <a:srgbClr val="F8B049"/>
              </a:gs>
              <a:gs pos="44000">
                <a:srgbClr val="F8B049"/>
              </a:gs>
              <a:gs pos="15000">
                <a:srgbClr val="FEE7F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2520280" cy="1512168"/>
          </a:xfrm>
          <a:prstGeom prst="roundRect">
            <a:avLst>
              <a:gd name="adj" fmla="val 10624"/>
            </a:avLst>
          </a:prstGeom>
          <a:solidFill>
            <a:srgbClr val="0070C0"/>
          </a:soli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>
            <a:noAutofit/>
          </a:bodyPr>
          <a:lstStyle/>
          <a:p>
            <a:pPr algn="ctr">
              <a:defRPr/>
            </a:pPr>
            <a:r>
              <a:rPr lang="th-TH" sz="11500" cap="none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๕</a:t>
            </a:r>
            <a:r>
              <a:rPr lang="th-TH" sz="11500" cap="none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th-TH" sz="11500" cap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ชื่อเรื่องรอง 3"/>
          <p:cNvSpPr>
            <a:spLocks noGrp="1"/>
          </p:cNvSpPr>
          <p:nvPr>
            <p:ph sz="quarter" idx="1"/>
          </p:nvPr>
        </p:nvSpPr>
        <p:spPr>
          <a:xfrm>
            <a:off x="398694" y="2276872"/>
            <a:ext cx="8346612" cy="2664296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kumimoji="0" lang="th-TH" sz="8000" b="1" kern="1200" cap="small" baseline="0" dirty="0" smtClean="0"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การวางแผนการสอน</a:t>
            </a:r>
            <a:endParaRPr lang="th-TH" sz="80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192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488832" cy="994122"/>
          </a:xfrm>
        </p:spPr>
        <p:txBody>
          <a:bodyPr/>
          <a:lstStyle/>
          <a:p>
            <a:r>
              <a:rPr lang="th-TH" sz="6600" dirty="0" smtClean="0"/>
              <a:t>ปญฺญา นรานํ รตนํ.</a:t>
            </a:r>
            <a:endParaRPr lang="th-TH" sz="6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3" y="1412776"/>
            <a:ext cx="7022305" cy="4681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998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6600" dirty="0" smtClean="0"/>
              <a:t>ปญฺญา โลกสฺมึ ปชฺโชโต.</a:t>
            </a:r>
            <a:endParaRPr lang="th-TH" sz="6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3"/>
          <a:stretch/>
        </p:blipFill>
        <p:spPr>
          <a:xfrm>
            <a:off x="1151620" y="1628800"/>
            <a:ext cx="6840760" cy="4256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13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632848" cy="994122"/>
          </a:xfrm>
        </p:spPr>
        <p:txBody>
          <a:bodyPr>
            <a:noAutofit/>
          </a:bodyPr>
          <a:lstStyle/>
          <a:p>
            <a:pPr marR="0" rtl="0"/>
            <a:r>
              <a:rPr lang="th-TH" sz="6600" i="0" u="none" strike="noStrike" baseline="0" dirty="0" smtClean="0">
                <a:latin typeface="Angsana New"/>
                <a:cs typeface="Angsana New"/>
              </a:rPr>
              <a:t>การวางแผนการสอน</a:t>
            </a:r>
            <a:endParaRPr lang="en-US" sz="6600" i="0" u="none" strike="noStrike" baseline="0" dirty="0" smtClean="0">
              <a:latin typeface="Angsana New"/>
              <a:cs typeface="Angsana New"/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274604" cy="460851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th-TH" sz="4400" b="1" dirty="0" smtClean="0">
                <a:latin typeface="Angsana New"/>
                <a:cs typeface="Angsana New"/>
              </a:rPr>
              <a:t>อริยสัจ ๔ กับการวางแผนการสอน</a:t>
            </a:r>
            <a:endParaRPr lang="th-TH" sz="4400" b="1" u="none" strike="noStrike" baseline="0" dirty="0" smtClean="0">
              <a:latin typeface="Angsana New"/>
              <a:cs typeface="Angsana New"/>
            </a:endParaRPr>
          </a:p>
          <a:p>
            <a:pPr marL="544513" marR="0" lvl="0" indent="-544513" rtl="0"/>
            <a:r>
              <a:rPr lang="th-TH" sz="4000" b="0" u="none" strike="noStrike" baseline="0" dirty="0" smtClean="0">
                <a:latin typeface="Angsana New"/>
                <a:cs typeface="Angsana New"/>
              </a:rPr>
              <a:t>ทุกข์/ปัญหา  </a:t>
            </a:r>
            <a:r>
              <a:rPr lang="en-US" sz="4000" b="0" u="none" strike="noStrike" baseline="0" dirty="0" smtClean="0">
                <a:latin typeface="Cambria"/>
                <a:cs typeface="Angsana New"/>
              </a:rPr>
              <a:t>=</a:t>
            </a:r>
            <a:r>
              <a:rPr lang="th-TH" sz="4000" b="0" u="none" strike="noStrike" baseline="0" dirty="0" smtClean="0">
                <a:latin typeface="Angsana New"/>
                <a:cs typeface="Angsana New"/>
              </a:rPr>
              <a:t>  อะไร</a:t>
            </a:r>
            <a:r>
              <a:rPr lang="en-US" sz="4000" b="0" u="none" strike="noStrike" baseline="0" dirty="0" smtClean="0">
                <a:latin typeface="Cambria"/>
                <a:cs typeface="Angsana New"/>
              </a:rPr>
              <a:t> 	</a:t>
            </a:r>
            <a:r>
              <a:rPr lang="th-TH" sz="4000" b="0" u="none" strike="noStrike" baseline="0" dirty="0" smtClean="0">
                <a:latin typeface="Angsana New"/>
                <a:cs typeface="Angsana New"/>
              </a:rPr>
              <a:t>(เนื้อหา/เรื่องที่สอน)</a:t>
            </a:r>
          </a:p>
          <a:p>
            <a:pPr marL="544513" marR="0" lvl="0" indent="-544513" rtl="0"/>
            <a:r>
              <a:rPr lang="th-TH" sz="4000" b="0" u="none" strike="noStrike" baseline="0" dirty="0" smtClean="0">
                <a:latin typeface="Angsana New"/>
                <a:cs typeface="Angsana New"/>
              </a:rPr>
              <a:t>สมุทัย	    </a:t>
            </a:r>
            <a:r>
              <a:rPr lang="en-US" sz="4000" b="0" u="none" strike="noStrike" baseline="0" dirty="0" smtClean="0">
                <a:latin typeface="Cambria"/>
                <a:cs typeface="Angsana New"/>
              </a:rPr>
              <a:t>=</a:t>
            </a:r>
            <a:r>
              <a:rPr lang="th-TH" sz="4000" b="0" u="none" strike="noStrike" baseline="0" dirty="0" smtClean="0">
                <a:latin typeface="Angsana New"/>
                <a:cs typeface="Angsana New"/>
              </a:rPr>
              <a:t>  ทำไม</a:t>
            </a:r>
            <a:r>
              <a:rPr lang="en-US" sz="4000" b="0" u="none" strike="noStrike" baseline="0" dirty="0" smtClean="0">
                <a:latin typeface="Cambria"/>
                <a:cs typeface="Angsana New"/>
              </a:rPr>
              <a:t> 	</a:t>
            </a:r>
            <a:r>
              <a:rPr lang="th-TH" sz="4000" b="0" u="none" strike="noStrike" baseline="0" dirty="0" smtClean="0">
                <a:latin typeface="Angsana New"/>
                <a:cs typeface="Angsana New"/>
              </a:rPr>
              <a:t>(วัตถุประสงค์การเรียนรู้)</a:t>
            </a:r>
          </a:p>
          <a:p>
            <a:pPr marL="544513" marR="0" lvl="0" indent="-544513" rtl="0"/>
            <a:r>
              <a:rPr lang="th-TH" sz="4000" b="0" u="none" strike="noStrike" baseline="0" dirty="0" smtClean="0">
                <a:latin typeface="Angsana New"/>
                <a:cs typeface="Angsana New"/>
              </a:rPr>
              <a:t>นิโรธ	</a:t>
            </a:r>
            <a:r>
              <a:rPr lang="en-US" sz="4000" b="0" u="none" strike="noStrike" baseline="0" dirty="0" smtClean="0">
                <a:latin typeface="Angsana New"/>
                <a:cs typeface="Angsana New"/>
              </a:rPr>
              <a:t>    </a:t>
            </a:r>
            <a:r>
              <a:rPr lang="en-US" sz="4000" b="0" u="none" strike="noStrike" baseline="0" dirty="0" smtClean="0">
                <a:latin typeface="Cambria"/>
                <a:cs typeface="Angsana New"/>
              </a:rPr>
              <a:t>=</a:t>
            </a:r>
            <a:r>
              <a:rPr lang="th-TH" sz="4000" b="0" u="none" strike="noStrike" baseline="0" dirty="0" smtClean="0">
                <a:latin typeface="Angsana New"/>
                <a:cs typeface="Angsana New"/>
              </a:rPr>
              <a:t>  อย่างไร</a:t>
            </a:r>
            <a:r>
              <a:rPr lang="en-US" sz="4000" b="0" u="none" strike="noStrike" baseline="0" dirty="0" smtClean="0">
                <a:latin typeface="Cambria"/>
                <a:cs typeface="Angsana New"/>
              </a:rPr>
              <a:t> </a:t>
            </a:r>
            <a:r>
              <a:rPr lang="th-TH" sz="4000" b="0" u="none" strike="noStrike" baseline="0" dirty="0" smtClean="0">
                <a:latin typeface="Angsana New"/>
                <a:cs typeface="Angsana New"/>
              </a:rPr>
              <a:t>(รูปแบบการเรียนการสอน)</a:t>
            </a:r>
          </a:p>
          <a:p>
            <a:pPr marL="544513" marR="0" lvl="0" indent="-544513" rtl="0"/>
            <a:r>
              <a:rPr lang="th-TH" sz="4000" b="0" u="none" strike="noStrike" baseline="0" dirty="0" smtClean="0">
                <a:latin typeface="Angsana New"/>
                <a:cs typeface="Angsana New"/>
              </a:rPr>
              <a:t>มรรค 	    </a:t>
            </a:r>
            <a:r>
              <a:rPr lang="en-US" sz="4000" b="0" u="none" strike="noStrike" baseline="0" dirty="0" smtClean="0">
                <a:latin typeface="Cambria"/>
                <a:cs typeface="Angsana New"/>
              </a:rPr>
              <a:t>=</a:t>
            </a:r>
            <a:r>
              <a:rPr lang="th-TH" sz="4000" b="0" u="none" strike="noStrike" baseline="0" dirty="0" smtClean="0">
                <a:latin typeface="Angsana New"/>
                <a:cs typeface="Angsana New"/>
              </a:rPr>
              <a:t>  โดยวิธีใด (กิจกรรมการเรียนการสอน)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329673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สรุปเนื้อหารายวิชา ธรรมะ</a:t>
            </a:r>
            <a:endParaRPr lang="th-TH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0692789"/>
              </p:ext>
            </p:extLst>
          </p:nvPr>
        </p:nvGraphicFramePr>
        <p:xfrm>
          <a:off x="467544" y="1340769"/>
          <a:ext cx="6458949" cy="482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4248" y="1340768"/>
            <a:ext cx="976549" cy="369332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th-TH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ครั้งที่  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04248" y="1786663"/>
            <a:ext cx="1351652" cy="369332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th-TH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ครั้งที่  ๒ - ๓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4248" y="2232558"/>
            <a:ext cx="1338828" cy="369332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th-TH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ครั้งที่  ๔ - ๕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04248" y="2678453"/>
            <a:ext cx="1374094" cy="369332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th-TH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ครั้งที่  ๖ - ๗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04248" y="3124348"/>
            <a:ext cx="989373" cy="369332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th-TH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ครั้งที่  ๘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04248" y="3570243"/>
            <a:ext cx="1007007" cy="369332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th-TH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ครั้งที่  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04248" y="4016138"/>
            <a:ext cx="1114408" cy="369332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th-TH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ครั้งที่  ๑๐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04248" y="4462033"/>
            <a:ext cx="1124026" cy="369332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th-TH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ครั้งที่  ๑๑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4248" y="4907928"/>
            <a:ext cx="1646605" cy="369332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th-TH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ครั้งที่  ๑๒ - ๑๓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04248" y="5353823"/>
            <a:ext cx="1128835" cy="369332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th-TH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ครั้งที่  ๑๔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04248" y="5799721"/>
            <a:ext cx="1128835" cy="369332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th-TH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ครั้งที่  ๑๕</a:t>
            </a:r>
          </a:p>
        </p:txBody>
      </p:sp>
    </p:spTree>
    <p:extLst>
      <p:ext uri="{BB962C8B-B14F-4D97-AF65-F5344CB8AC3E}">
        <p14:creationId xmlns:p14="http://schemas.microsoft.com/office/powerpoint/2010/main" val="60714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th-TH" dirty="0" smtClean="0">
                <a:latin typeface="Angsana New"/>
                <a:cs typeface="Angsana New"/>
              </a:rPr>
              <a:t>ตาราง</a:t>
            </a:r>
            <a:r>
              <a:rPr lang="th-TH" i="0" u="none" strike="noStrike" baseline="0" dirty="0" smtClean="0">
                <a:latin typeface="Angsana New"/>
                <a:cs typeface="Angsana New"/>
              </a:rPr>
              <a:t>แผนการสอน</a:t>
            </a:r>
            <a:endParaRPr lang="en-US" i="0" u="none" strike="noStrike" baseline="0" dirty="0" smtClean="0">
              <a:latin typeface="Angsana New"/>
              <a:cs typeface="Angsana New"/>
            </a:endParaRPr>
          </a:p>
        </p:txBody>
      </p:sp>
      <p:sp>
        <p:nvSpPr>
          <p:cNvPr id="7" name="ตัวแทนเนื้อหา 6"/>
          <p:cNvSpPr>
            <a:spLocks noGrp="1"/>
          </p:cNvSpPr>
          <p:nvPr>
            <p:ph sz="quarter" idx="1"/>
          </p:nvPr>
        </p:nvSpPr>
        <p:spPr>
          <a:xfrm>
            <a:off x="398694" y="1268760"/>
            <a:ext cx="8346612" cy="504056"/>
          </a:xfrm>
        </p:spPr>
        <p:txBody>
          <a:bodyPr>
            <a:normAutofit fontScale="85000" lnSpcReduction="20000"/>
          </a:bodyPr>
          <a:lstStyle/>
          <a:p>
            <a:r>
              <a:rPr lang="th-TH" dirty="0" smtClean="0"/>
              <a:t> รายวิชา............................................นักธรรมชั้น....................เวลา...........ชม.</a:t>
            </a:r>
            <a:endParaRPr lang="th-TH" dirty="0"/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894729"/>
              </p:ext>
            </p:extLst>
          </p:nvPr>
        </p:nvGraphicFramePr>
        <p:xfrm>
          <a:off x="395535" y="1922756"/>
          <a:ext cx="8352930" cy="42297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64096"/>
                <a:gridCol w="1440161"/>
                <a:gridCol w="2088231"/>
                <a:gridCol w="2808312"/>
                <a:gridCol w="1152130"/>
              </a:tblGrid>
              <a:tr h="617881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ครั้งที่</a:t>
                      </a:r>
                      <a:endParaRPr lang="th-TH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18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ชื่อหน่วยการเรียนรู้/</a:t>
                      </a:r>
                      <a:endParaRPr kumimoji="0" lang="en-US" sz="1800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r>
                        <a:rPr kumimoji="0" lang="th-TH" sz="18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ชื่อหมวด</a:t>
                      </a:r>
                      <a:endParaRPr lang="th-TH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เรื่อง</a:t>
                      </a:r>
                      <a:endParaRPr lang="th-TH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สาระสำคัญ</a:t>
                      </a:r>
                      <a:endParaRPr lang="th-TH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เวลา (ชม.)</a:t>
                      </a:r>
                      <a:endParaRPr lang="th-TH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029801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๑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หมวด ๒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latin typeface="Angsana New" pitchFamily="18" charset="-34"/>
                          <a:cs typeface="Angsana New" pitchFamily="18" charset="-34"/>
                        </a:rPr>
                        <a:t>ธรรมมีอุปการะมาก</a:t>
                      </a:r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๒, ธรรมเป็นโลกบาล ๒, ธรรมอันธรรมให้งาม ๒, บุคคลหาได้ยาก ๒</a:t>
                      </a:r>
                      <a:endParaRPr lang="th-TH" sz="1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Angsana New" pitchFamily="18" charset="-34"/>
                          <a:cs typeface="Angsana New" pitchFamily="18" charset="-34"/>
                        </a:rPr>
                        <a:t>ธรรมมีอุปการะมาก</a:t>
                      </a:r>
                      <a:r>
                        <a:rPr lang="th-TH" sz="16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๒  .......................................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ธรรมเป็นโลกบาล ๒ ...........................................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ธรรมอันธรรมให้งาม ๒ ......................................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บุคคลหาได้ยาก ๒ ...............................................</a:t>
                      </a:r>
                      <a:endParaRPr lang="th-TH" sz="18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๓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71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๒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71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71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71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๑๕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20230491">
            <a:off x="1269247" y="3463175"/>
            <a:ext cx="70823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แบ่งให้ได้ ๑๕ ครั้งๆ ละ ๓ ชม.</a:t>
            </a:r>
            <a:endParaRPr lang="th-TH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6298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416824" cy="994122"/>
          </a:xfrm>
        </p:spPr>
        <p:txBody>
          <a:bodyPr>
            <a:noAutofit/>
          </a:bodyPr>
          <a:lstStyle/>
          <a:p>
            <a:pPr marR="0" rtl="0"/>
            <a:r>
              <a:rPr lang="th-TH" u="none" strike="noStrike" baseline="0" dirty="0" smtClean="0">
                <a:latin typeface="Angsana New"/>
                <a:cs typeface="Angsana New"/>
              </a:rPr>
              <a:t>แผนการจัดการเรียนรู้</a:t>
            </a:r>
            <a:endParaRPr lang="en-US" u="none" strike="noStrike" baseline="0" dirty="0" smtClean="0">
              <a:latin typeface="Angsana New"/>
              <a:cs typeface="Angsana New"/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rtl="0">
              <a:buNone/>
            </a:pPr>
            <a:r>
              <a:rPr lang="th-TH" sz="4200" b="1" u="none" strike="noStrike" baseline="0" dirty="0" smtClean="0">
                <a:solidFill>
                  <a:srgbClr val="0070C0"/>
                </a:solidFill>
                <a:latin typeface="Angsana New"/>
                <a:cs typeface="Angsana New"/>
              </a:rPr>
              <a:t>๑. ส่วนแรก </a:t>
            </a:r>
            <a:r>
              <a:rPr lang="th-TH" b="0" u="none" strike="noStrike" baseline="0" dirty="0" smtClean="0">
                <a:latin typeface="Angsana New"/>
                <a:cs typeface="Angsana New"/>
              </a:rPr>
              <a:t>(หัวของแผน)   </a:t>
            </a:r>
            <a:r>
              <a:rPr lang="th-TH" dirty="0" smtClean="0">
                <a:latin typeface="Angsana New"/>
                <a:cs typeface="Angsana New"/>
              </a:rPr>
              <a:t>ประกอบด้วย</a:t>
            </a:r>
          </a:p>
          <a:p>
            <a:pPr marL="0" marR="0" lvl="0" indent="0" rtl="0">
              <a:buNone/>
              <a:tabLst>
                <a:tab pos="723900" algn="l"/>
              </a:tabLst>
            </a:pPr>
            <a:r>
              <a:rPr lang="th-TH" dirty="0">
                <a:latin typeface="Angsana New"/>
                <a:cs typeface="Angsana New"/>
              </a:rPr>
              <a:t>	</a:t>
            </a:r>
            <a:r>
              <a:rPr lang="th-TH" b="0" u="none" strike="noStrike" baseline="0" dirty="0" smtClean="0">
                <a:latin typeface="Angsana New"/>
                <a:cs typeface="Angsana New"/>
              </a:rPr>
              <a:t>ชื่อหน่วย  หมวดวิชา  ชื่อเรื่อง  ระดับชั้น</a:t>
            </a:r>
          </a:p>
          <a:p>
            <a:pPr marL="0" marR="0" lvl="0" indent="0" rtl="0">
              <a:buNone/>
            </a:pPr>
            <a:r>
              <a:rPr lang="th-TH" sz="4200" b="1" u="none" strike="noStrike" baseline="0" dirty="0" smtClean="0">
                <a:solidFill>
                  <a:srgbClr val="0070C0"/>
                </a:solidFill>
                <a:latin typeface="Angsana New"/>
                <a:cs typeface="Angsana New"/>
              </a:rPr>
              <a:t>๒. ส่วนเนื้อหา  </a:t>
            </a:r>
            <a:r>
              <a:rPr lang="th-TH" b="0" u="none" strike="noStrike" baseline="0" dirty="0" smtClean="0">
                <a:latin typeface="Angsana New"/>
                <a:cs typeface="Angsana New"/>
              </a:rPr>
              <a:t>ประกอบด้วย</a:t>
            </a:r>
          </a:p>
          <a:p>
            <a:pPr marL="0" marR="0" lvl="0" indent="0" rtl="0">
              <a:buNone/>
              <a:tabLst>
                <a:tab pos="723900" algn="l"/>
              </a:tabLst>
            </a:pPr>
            <a:r>
              <a:rPr lang="th-TH" dirty="0" smtClean="0">
                <a:latin typeface="Angsana New"/>
                <a:cs typeface="Angsana New"/>
              </a:rPr>
              <a:t>	</a:t>
            </a:r>
            <a:r>
              <a:rPr lang="th-TH" b="0" u="none" strike="noStrike" baseline="0" dirty="0" smtClean="0">
                <a:latin typeface="Angsana New"/>
                <a:cs typeface="Angsana New"/>
              </a:rPr>
              <a:t>สาระสำคัญ</a:t>
            </a:r>
          </a:p>
          <a:p>
            <a:pPr marL="0" marR="0" lvl="0" indent="0" rtl="0">
              <a:buNone/>
              <a:tabLst>
                <a:tab pos="723900" algn="l"/>
              </a:tabLst>
            </a:pPr>
            <a:r>
              <a:rPr lang="th-TH" dirty="0">
                <a:latin typeface="Angsana New"/>
                <a:cs typeface="Angsana New"/>
              </a:rPr>
              <a:t>	</a:t>
            </a:r>
            <a:r>
              <a:rPr lang="th-TH" b="0" u="none" strike="noStrike" baseline="0" dirty="0" smtClean="0">
                <a:latin typeface="Angsana New"/>
                <a:cs typeface="Angsana New"/>
              </a:rPr>
              <a:t>จุดประสงค์การเรียนรู้</a:t>
            </a:r>
          </a:p>
          <a:p>
            <a:pPr marL="0" marR="0" lvl="0" indent="0" rtl="0">
              <a:buNone/>
              <a:tabLst>
                <a:tab pos="723900" algn="l"/>
              </a:tabLst>
            </a:pPr>
            <a:r>
              <a:rPr lang="th-TH" dirty="0">
                <a:latin typeface="Angsana New"/>
                <a:cs typeface="Angsana New"/>
              </a:rPr>
              <a:t>	</a:t>
            </a:r>
            <a:r>
              <a:rPr lang="th-TH" b="0" u="none" strike="noStrike" baseline="0" dirty="0" smtClean="0">
                <a:latin typeface="Angsana New"/>
                <a:cs typeface="Angsana New"/>
              </a:rPr>
              <a:t>การบูร</a:t>
            </a:r>
            <a:r>
              <a:rPr lang="th-TH" b="0" u="none" strike="noStrike" baseline="0" dirty="0" err="1" smtClean="0">
                <a:latin typeface="Angsana New"/>
                <a:cs typeface="Angsana New"/>
              </a:rPr>
              <a:t>ณา</a:t>
            </a:r>
            <a:r>
              <a:rPr lang="th-TH" b="0" u="none" strike="noStrike" baseline="0" dirty="0" smtClean="0">
                <a:latin typeface="Angsana New"/>
                <a:cs typeface="Angsana New"/>
              </a:rPr>
              <a:t>การ</a:t>
            </a:r>
          </a:p>
          <a:p>
            <a:pPr marL="0" marR="0" lvl="0" indent="0" rtl="0">
              <a:buNone/>
              <a:tabLst>
                <a:tab pos="723900" algn="l"/>
              </a:tabLst>
            </a:pPr>
            <a:r>
              <a:rPr lang="th-TH" dirty="0">
                <a:latin typeface="Angsana New"/>
                <a:cs typeface="Angsana New"/>
              </a:rPr>
              <a:t>	</a:t>
            </a:r>
            <a:r>
              <a:rPr lang="th-TH" b="0" u="none" strike="noStrike" baseline="0" dirty="0" smtClean="0">
                <a:latin typeface="Angsana New"/>
                <a:cs typeface="Angsana New"/>
              </a:rPr>
              <a:t>กระบวนการเรียนรู้</a:t>
            </a:r>
          </a:p>
          <a:p>
            <a:pPr marL="0" marR="0" lvl="0" indent="0" rtl="0">
              <a:buNone/>
              <a:tabLst>
                <a:tab pos="723900" algn="l"/>
              </a:tabLst>
            </a:pPr>
            <a:r>
              <a:rPr lang="th-TH" dirty="0">
                <a:latin typeface="Angsana New"/>
                <a:cs typeface="Angsana New"/>
              </a:rPr>
              <a:t>	</a:t>
            </a:r>
            <a:r>
              <a:rPr lang="th-TH" b="0" u="none" strike="noStrike" baseline="0" dirty="0" smtClean="0">
                <a:latin typeface="Angsana New"/>
                <a:cs typeface="Angsana New"/>
              </a:rPr>
              <a:t>การวัดและประเมินผล (วิธีการ  เครื่องมือ เกณฑ์)</a:t>
            </a:r>
          </a:p>
          <a:p>
            <a:pPr marL="0" marR="0" lvl="0" indent="0" rtl="0">
              <a:buNone/>
              <a:tabLst>
                <a:tab pos="723900" algn="l"/>
              </a:tabLst>
            </a:pPr>
            <a:r>
              <a:rPr lang="th-TH" dirty="0">
                <a:latin typeface="Angsana New"/>
                <a:cs typeface="Angsana New"/>
              </a:rPr>
              <a:t>	</a:t>
            </a:r>
            <a:r>
              <a:rPr lang="th-TH" b="0" u="none" strike="noStrike" baseline="0" dirty="0" smtClean="0">
                <a:latin typeface="Angsana New"/>
                <a:cs typeface="Angsana New"/>
              </a:rPr>
              <a:t>สื่อ/แหล่งการเรียนรู้</a:t>
            </a:r>
          </a:p>
          <a:p>
            <a:pPr marL="0" marR="0" lvl="0" indent="0" rtl="0">
              <a:buNone/>
              <a:tabLst>
                <a:tab pos="723900" algn="l"/>
              </a:tabLst>
            </a:pPr>
            <a:r>
              <a:rPr lang="th-TH" dirty="0">
                <a:latin typeface="Angsana New"/>
                <a:cs typeface="Angsana New"/>
              </a:rPr>
              <a:t>	</a:t>
            </a:r>
            <a:r>
              <a:rPr lang="th-TH" b="0" u="none" strike="noStrike" baseline="0" dirty="0" smtClean="0">
                <a:latin typeface="Angsana New"/>
                <a:cs typeface="Angsana New"/>
              </a:rPr>
              <a:t>บันทึกหลังการสอน</a:t>
            </a:r>
          </a:p>
        </p:txBody>
      </p:sp>
    </p:spTree>
    <p:extLst>
      <p:ext uri="{BB962C8B-B14F-4D97-AF65-F5344CB8AC3E}">
        <p14:creationId xmlns:p14="http://schemas.microsoft.com/office/powerpoint/2010/main" val="27410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gradFill flip="none" rotWithShape="1">
            <a:gsLst>
              <a:gs pos="100000">
                <a:srgbClr val="FC9FCB">
                  <a:lumMod val="64000"/>
                </a:srgbClr>
              </a:gs>
              <a:gs pos="69000">
                <a:srgbClr val="F8B049"/>
              </a:gs>
              <a:gs pos="44000">
                <a:srgbClr val="F8B049"/>
              </a:gs>
              <a:gs pos="15000">
                <a:srgbClr val="FEE7F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2520280" cy="1512168"/>
          </a:xfrm>
          <a:prstGeom prst="roundRect">
            <a:avLst>
              <a:gd name="adj" fmla="val 10624"/>
            </a:avLst>
          </a:prstGeom>
          <a:solidFill>
            <a:srgbClr val="0070C0"/>
          </a:soli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>
            <a:noAutofit/>
          </a:bodyPr>
          <a:lstStyle/>
          <a:p>
            <a:pPr algn="ctr">
              <a:defRPr/>
            </a:pPr>
            <a:r>
              <a:rPr lang="th-TH" sz="11500" cap="none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๖</a:t>
            </a:r>
            <a:r>
              <a:rPr lang="th-TH" sz="115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4" name="ชื่อเรื่องรอง 3"/>
          <p:cNvSpPr>
            <a:spLocks noGrp="1"/>
          </p:cNvSpPr>
          <p:nvPr>
            <p:ph sz="quarter" idx="1"/>
          </p:nvPr>
        </p:nvSpPr>
        <p:spPr>
          <a:xfrm>
            <a:off x="398694" y="2132856"/>
            <a:ext cx="8346612" cy="2808312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kumimoji="0" lang="th-TH" sz="8000" b="1" kern="1200" cap="small" baseline="0" dirty="0" smtClean="0"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ฝึกปฏิบัติเขียนแผนการสอน</a:t>
            </a:r>
          </a:p>
          <a:p>
            <a:pPr marL="0" lvl="0" indent="0" algn="ctr">
              <a:buNone/>
            </a:pPr>
            <a:r>
              <a:rPr lang="th-TH" sz="8000" b="1" cap="small" dirty="0" smtClean="0"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และรายงานกลุ่ม</a:t>
            </a:r>
            <a:endParaRPr kumimoji="0" lang="th-TH" sz="8000" b="1" kern="1200" cap="small" baseline="0" dirty="0" smtClean="0"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819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gradFill flip="none" rotWithShape="1">
            <a:gsLst>
              <a:gs pos="100000">
                <a:srgbClr val="FC9FCB">
                  <a:lumMod val="64000"/>
                </a:srgbClr>
              </a:gs>
              <a:gs pos="69000">
                <a:srgbClr val="F8B049"/>
              </a:gs>
              <a:gs pos="44000">
                <a:srgbClr val="F8B049"/>
              </a:gs>
              <a:gs pos="15000">
                <a:srgbClr val="FEE7F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2520280" cy="1512168"/>
          </a:xfrm>
          <a:prstGeom prst="roundRect">
            <a:avLst>
              <a:gd name="adj" fmla="val 10624"/>
            </a:avLst>
          </a:prstGeom>
          <a:solidFill>
            <a:srgbClr val="0070C0"/>
          </a:soli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>
            <a:noAutofit/>
          </a:bodyPr>
          <a:lstStyle/>
          <a:p>
            <a:pPr algn="ctr">
              <a:defRPr/>
            </a:pPr>
            <a:r>
              <a:rPr lang="th-TH" sz="115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๑.</a:t>
            </a:r>
          </a:p>
        </p:txBody>
      </p:sp>
      <p:sp>
        <p:nvSpPr>
          <p:cNvPr id="4" name="ชื่อเรื่องรอง 3"/>
          <p:cNvSpPr>
            <a:spLocks noGrp="1"/>
          </p:cNvSpPr>
          <p:nvPr>
            <p:ph sz="quarter" idx="1"/>
          </p:nvPr>
        </p:nvSpPr>
        <p:spPr>
          <a:xfrm>
            <a:off x="401852" y="2420888"/>
            <a:ext cx="8346612" cy="144016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kumimoji="0" lang="th-TH" sz="8000" b="1" kern="1200" cap="small" baseline="0" dirty="0" smtClean="0"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พุทธปรัชญาการศึกษา</a:t>
            </a:r>
            <a:endParaRPr lang="th-TH" sz="80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144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เรียนเน้นคุณธรรมนำสู่ปฏิบัติ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2" b="6622"/>
          <a:stretch/>
        </p:blipFill>
        <p:spPr>
          <a:xfrm>
            <a:off x="1220261" y="1484784"/>
            <a:ext cx="6703477" cy="4392488"/>
          </a:xfrm>
        </p:spPr>
      </p:pic>
    </p:spTree>
    <p:extLst>
      <p:ext uri="{BB962C8B-B14F-4D97-AF65-F5344CB8AC3E}">
        <p14:creationId xmlns:p14="http://schemas.microsoft.com/office/powerpoint/2010/main" val="109185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812" y="3782844"/>
            <a:ext cx="3436256" cy="22972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6600" dirty="0" smtClean="0"/>
              <a:t>การแบ่งกลุ่มฝึกปฏิบัติ</a:t>
            </a:r>
            <a:endParaRPr lang="th-TH" sz="6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ดูตัวอย่างให้เข้าใจ</a:t>
            </a:r>
          </a:p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แบ่งกลุ่มตามรายวิชา</a:t>
            </a:r>
          </a:p>
          <a:p>
            <a:pPr lvl="1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กลุ่ม ๑ กระทู้</a:t>
            </a:r>
          </a:p>
          <a:p>
            <a:pPr lvl="1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กลุ่ม ๒ ธรรมะ</a:t>
            </a:r>
          </a:p>
          <a:p>
            <a:pPr lvl="1"/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กลุ่ม ๓ พุทธ</a:t>
            </a:r>
          </a:p>
          <a:p>
            <a:pPr lvl="1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กลุ่ม ๔ วินัย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35071" y="1225143"/>
            <a:ext cx="989198" cy="98919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วินัย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8225" y="2377271"/>
            <a:ext cx="989198" cy="98919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ธรรมะ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84588" y="1225143"/>
            <a:ext cx="989198" cy="9891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พุทธ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77742" y="2377271"/>
            <a:ext cx="989198" cy="9891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กระทู้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538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กิจกรรมของกลุ่ม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01852" y="1412776"/>
            <a:ext cx="8346612" cy="4752528"/>
          </a:xfrm>
        </p:spPr>
        <p:txBody>
          <a:bodyPr>
            <a:normAutofit lnSpcReduction="10000"/>
          </a:bodyPr>
          <a:lstStyle/>
          <a:p>
            <a:pPr marL="536575" indent="-536575">
              <a:buFont typeface="+mj-cs"/>
              <a:buAutoNum type="thaiNumPeriod"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รวบรวมสมาชิก และแนะนำตัว</a:t>
            </a:r>
          </a:p>
          <a:p>
            <a:pPr marL="536575" indent="-536575">
              <a:buFont typeface="+mj-cs"/>
              <a:buAutoNum type="thaiNumPeriod"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เลือกประธาน</a:t>
            </a:r>
          </a:p>
          <a:p>
            <a:pPr marL="536575" indent="-536575">
              <a:buFont typeface="+mj-cs"/>
              <a:buAutoNum type="thaiNumPeriod"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เลือกเลขานุการ</a:t>
            </a:r>
          </a:p>
          <a:p>
            <a:pPr marL="536575" indent="-536575">
              <a:buFont typeface="+mj-cs"/>
              <a:buAutoNum type="thaiNumPeriod"/>
            </a:pP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วางแผนการสอน ๑๕ ครั้ง</a:t>
            </a:r>
          </a:p>
          <a:p>
            <a:pPr marL="536575" indent="-536575">
              <a:buFont typeface="+mj-cs"/>
              <a:buAutoNum type="thaiNumPeriod"/>
            </a:pP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เขียนการจัดการเรียนรู้ ๑ เรื่อง</a:t>
            </a:r>
          </a:p>
          <a:p>
            <a:pPr marL="536575" indent="-536575">
              <a:buFont typeface="+mj-cs"/>
              <a:buAutoNum type="thaiNumPeriod"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บันทึกและสรุปการประชุมกลุ่ม</a:t>
            </a:r>
          </a:p>
          <a:p>
            <a:pPr marL="536575" indent="-536575">
              <a:buFont typeface="+mj-cs"/>
              <a:buAutoNum type="thaiNumPeriod"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เลือกตัวแทนกลุ่มเพื่อนำเสนอรายงาน</a:t>
            </a:r>
          </a:p>
        </p:txBody>
      </p:sp>
    </p:spTree>
    <p:extLst>
      <p:ext uri="{BB962C8B-B14F-4D97-AF65-F5344CB8AC3E}">
        <p14:creationId xmlns:p14="http://schemas.microsoft.com/office/powerpoint/2010/main" val="217022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6600" dirty="0" smtClean="0"/>
              <a:t>การรายงานกลุ่ม</a:t>
            </a:r>
            <a:endParaRPr lang="th-TH" sz="6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41338" indent="-541338"/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สรุปเนื้อการดำเนินงานกลุ่ม</a:t>
            </a:r>
          </a:p>
          <a:p>
            <a:pPr marL="541338" indent="-541338"/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ส่งตัวแทนกลุ่มขึ้นนำเสนอรายงาน</a:t>
            </a:r>
          </a:p>
          <a:p>
            <a:pPr marL="541338" indent="-541338"/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ตัวแทนแนะนำกลุ่ม และนำเสนอตามลำดับ</a:t>
            </a:r>
          </a:p>
          <a:p>
            <a:pPr marL="541338" indent="-541338"/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นำเสนอกลุ่มละ ๑๐ นาที</a:t>
            </a:r>
          </a:p>
          <a:p>
            <a:pPr marL="541338" indent="-541338"/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ถาม-ตอบ หรือข้อเสนอแนะของกลุ่ม</a:t>
            </a:r>
          </a:p>
        </p:txBody>
      </p:sp>
    </p:spTree>
    <p:extLst>
      <p:ext uri="{BB962C8B-B14F-4D97-AF65-F5344CB8AC3E}">
        <p14:creationId xmlns:p14="http://schemas.microsoft.com/office/powerpoint/2010/main" val="254656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632848" cy="1138138"/>
          </a:xfrm>
        </p:spPr>
        <p:txBody>
          <a:bodyPr/>
          <a:lstStyle/>
          <a:p>
            <a:r>
              <a:rPr lang="th-TH" sz="8000" dirty="0" smtClean="0"/>
              <a:t>สรุป / ถามตอบ</a:t>
            </a:r>
            <a:endParaRPr lang="th-TH" sz="80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01852" y="1628800"/>
            <a:ext cx="8346612" cy="4536504"/>
          </a:xfrm>
        </p:spPr>
        <p:txBody>
          <a:bodyPr>
            <a:normAutofit/>
          </a:bodyPr>
          <a:lstStyle/>
          <a:p>
            <a:r>
              <a:rPr lang="th-TH" sz="6000" b="1" dirty="0" smtClean="0"/>
              <a:t> สรุปเนื้อหา</a:t>
            </a:r>
          </a:p>
          <a:p>
            <a:r>
              <a:rPr lang="th-TH" sz="6000" b="1" dirty="0"/>
              <a:t> </a:t>
            </a:r>
            <a:r>
              <a:rPr lang="th-TH" sz="6000" b="1" dirty="0" smtClean="0"/>
              <a:t>ถาม-ตอบ</a:t>
            </a:r>
            <a:endParaRPr lang="th-TH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95370"/>
            <a:ext cx="3130752" cy="269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7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6600" dirty="0" smtClean="0"/>
              <a:t>แนวทางแก้ไขปัญหา</a:t>
            </a:r>
            <a:endParaRPr lang="th-TH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1852" y="1484784"/>
            <a:ext cx="6762436" cy="4680520"/>
          </a:xfrm>
        </p:spPr>
        <p:txBody>
          <a:bodyPr>
            <a:normAutofit/>
          </a:bodyPr>
          <a:lstStyle/>
          <a:p>
            <a:pPr marL="517525" indent="-517525"/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ทำแผนการสอนทุกวิชา</a:t>
            </a:r>
          </a:p>
          <a:p>
            <a:pPr marL="517525" indent="-517525"/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มีตำรากลางของอาจารย์สอน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e-Book</a:t>
            </a:r>
            <a:endParaRPr lang="th-TH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7525" indent="-517525"/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มีแหล่งสื่อทั้ง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Offline / Online</a:t>
            </a:r>
            <a:endParaRPr lang="th-TH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7525" indent="-517525"/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มีระบบเรียนและทดสอบออนไลน์ส่วนกลาง (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e-Learning / e-Testing)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773469"/>
            <a:ext cx="2899467" cy="334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0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ความหมายของการศึกษา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4536"/>
          </a:xfrm>
        </p:spPr>
        <p:txBody>
          <a:bodyPr/>
          <a:lstStyle/>
          <a:p>
            <a:pPr marL="444500" indent="-444500"/>
            <a:r>
              <a:rPr lang="th-TH" dirty="0" smtClean="0">
                <a:solidFill>
                  <a:srgbClr val="FF0000"/>
                </a:solidFill>
              </a:rPr>
              <a:t>ศึกษา</a:t>
            </a:r>
            <a:r>
              <a:rPr lang="th-TH" dirty="0" smtClean="0"/>
              <a:t> หรือ </a:t>
            </a:r>
            <a:r>
              <a:rPr lang="th-TH" dirty="0" smtClean="0">
                <a:solidFill>
                  <a:srgbClr val="FF0000"/>
                </a:solidFill>
              </a:rPr>
              <a:t>สิกขา</a:t>
            </a:r>
            <a:r>
              <a:rPr lang="th-TH" dirty="0" smtClean="0"/>
              <a:t> คือ หลักการศึกษาในพระพุทธศาสนา มี ๓ อย่างคือ ศีล สมาธิ ปัญญา หลักนี้ครอบคุมข้อปฏิบัติทั้งหมดในพระพุทธศาสนาๆ จึงเป็นศาสตนาแห่งการศึกษา</a:t>
            </a:r>
          </a:p>
          <a:p>
            <a:pPr marL="444500" indent="-444500"/>
            <a:r>
              <a:rPr lang="th-TH" dirty="0" smtClean="0">
                <a:solidFill>
                  <a:srgbClr val="FF0000"/>
                </a:solidFill>
              </a:rPr>
              <a:t>ศึกษา</a:t>
            </a:r>
            <a:r>
              <a:rPr lang="th-TH" dirty="0" smtClean="0"/>
              <a:t> 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</a:rPr>
              <a:t>เป็นการปฏิบัติไม่ใช่เล่าเรียน เล่าเรียน </a:t>
            </a:r>
            <a:r>
              <a:rPr lang="th-TH" dirty="0" smtClean="0"/>
              <a:t>เป็นเบื้องต้นของการศึกษา ถ้าพูดให้เต็มก็คือ เรียนให้เข้าใจ ทำให้ได้ ให้เป็น หรือเรียนรู้และฝึกทำให้ได้ผล จึงจะเรียกว่า การศึกษา</a:t>
            </a:r>
          </a:p>
          <a:p>
            <a:pPr marL="444500" indent="-444500"/>
            <a:r>
              <a:rPr lang="th-TH" dirty="0" smtClean="0"/>
              <a:t>อีกอย่าง </a:t>
            </a:r>
            <a:r>
              <a:rPr lang="th-TH" dirty="0" smtClean="0">
                <a:solidFill>
                  <a:srgbClr val="FF0000"/>
                </a:solidFill>
              </a:rPr>
              <a:t>การศึกษา</a:t>
            </a:r>
            <a:r>
              <a:rPr lang="th-TH" dirty="0" smtClean="0"/>
              <a:t> แปลว่า การฝึกฝนพัฒนา อิงอาศัยความเชื่อที่ว่ามนุษย์มีศักยภาพที่พัฒนาได้...พัฒนาด้วยไตรสิกขา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36096" y="5858108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rgbClr val="3333FF"/>
                </a:solidFill>
              </a:rPr>
              <a:t>พระพรหมคุณาภรณ์ (ป.อ.ปยุตฺโต</a:t>
            </a:r>
            <a:r>
              <a:rPr lang="th-TH" sz="2400" b="1" dirty="0" smtClean="0">
                <a:solidFill>
                  <a:srgbClr val="3333FF"/>
                </a:solidFill>
              </a:rPr>
              <a:t>)</a:t>
            </a:r>
            <a:endParaRPr lang="th-TH" sz="24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23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ขอบข่ายหลักสูตร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dirty="0" smtClean="0"/>
              <a:t>ยึดตามหลัก </a:t>
            </a:r>
            <a:r>
              <a:rPr lang="th-TH" dirty="0" smtClean="0">
                <a:solidFill>
                  <a:srgbClr val="3333FF"/>
                </a:solidFill>
              </a:rPr>
              <a:t>สัทธรรม ๓</a:t>
            </a:r>
            <a:r>
              <a:rPr lang="th-TH" dirty="0" smtClean="0"/>
              <a:t> และ </a:t>
            </a:r>
            <a:r>
              <a:rPr lang="th-TH" dirty="0" smtClean="0">
                <a:solidFill>
                  <a:srgbClr val="3333FF"/>
                </a:solidFill>
              </a:rPr>
              <a:t>ธุระ ๒</a:t>
            </a:r>
            <a:r>
              <a:rPr lang="th-TH" dirty="0" smtClean="0"/>
              <a:t> คือ</a:t>
            </a:r>
          </a:p>
          <a:p>
            <a:pPr marL="442913" indent="-442913">
              <a:tabLst>
                <a:tab pos="444500" algn="l"/>
              </a:tabLst>
            </a:pP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ปริยัติ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(คันถธุระ) </a:t>
            </a:r>
            <a:r>
              <a:rPr lang="th-TH" dirty="0" smtClean="0"/>
              <a:t>การศึกษาหลักการและหลักธรรมต่างๆ เพื่อให้เกิด</a:t>
            </a:r>
            <a:r>
              <a:rPr lang="th-TH" dirty="0" smtClean="0">
                <a:solidFill>
                  <a:srgbClr val="FF0000"/>
                </a:solidFill>
              </a:rPr>
              <a:t>สัมมาทิฏฐิ</a:t>
            </a:r>
            <a:r>
              <a:rPr lang="th-TH" dirty="0" smtClean="0"/>
              <a:t> และไม่ให้ขาดสูญไป เช่น อริยสัจ มรรค ปฏิจสมุปบาท</a:t>
            </a:r>
          </a:p>
          <a:p>
            <a:pPr marL="442913" indent="-442913">
              <a:tabLst>
                <a:tab pos="444500" algn="l"/>
              </a:tabLst>
            </a:pP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ปฏิบัติ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(วิปัสสนาธุระ)</a:t>
            </a:r>
            <a:r>
              <a:rPr lang="th-TH" dirty="0" smtClean="0"/>
              <a:t> ปฏิบัติตามสิกขา ๓ คือ อธิศีลสิกขา อธิจิตสิกขา อธิปัญญาสิกขา เพื่อให้เกิด </a:t>
            </a:r>
            <a:r>
              <a:rPr lang="th-TH" dirty="0" smtClean="0">
                <a:solidFill>
                  <a:srgbClr val="FF0000"/>
                </a:solidFill>
              </a:rPr>
              <a:t>สัมมาญาณ</a:t>
            </a:r>
          </a:p>
          <a:p>
            <a:pPr marL="442913" indent="-442913">
              <a:tabLst>
                <a:tab pos="444500" algn="l"/>
              </a:tabLst>
            </a:pP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ปฏิเวธ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การหลุดพ้น </a:t>
            </a:r>
            <a:r>
              <a:rPr lang="th-TH" dirty="0" smtClean="0"/>
              <a:t>หรือบรรลุถึงที่สุดการศึกษา มีผลให้เกิดความสุข สงบ เย็น พ้นจากบ่วงตัณหา อุปาทาน กรรม อวิชชา มีอิสระภาพทั้งกายและใจ เรียกว่า </a:t>
            </a:r>
            <a:r>
              <a:rPr lang="th-TH" dirty="0" smtClean="0">
                <a:solidFill>
                  <a:srgbClr val="FF0000"/>
                </a:solidFill>
              </a:rPr>
              <a:t>สัมมาวิมุติ </a:t>
            </a:r>
            <a:r>
              <a:rPr lang="th-TH" dirty="0" smtClean="0"/>
              <a:t>อันเป็นจุดมุ่งหมายของการศึกษาแนวพุทธ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9657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สิ่งที่ต้องการศึกษา (ความรู้ที่ได้)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dirty="0" smtClean="0"/>
              <a:t>ปัญญา ๒ คือ</a:t>
            </a:r>
          </a:p>
          <a:p>
            <a:pPr marL="536575" indent="-536575"/>
            <a:r>
              <a:rPr lang="th-TH" sz="4400" b="1" dirty="0" smtClean="0"/>
              <a:t>โลกียปัญญา</a:t>
            </a:r>
            <a:r>
              <a:rPr lang="th-TH" sz="4000" dirty="0" smtClean="0"/>
              <a:t> ความรู้ทั่วไป การได้ยินได้ฟังจากคนอื่นๆ ความรู้ทางโลก วิชาการทั่วไปที่ใช้ประกอบอาชีพ</a:t>
            </a:r>
          </a:p>
          <a:p>
            <a:pPr marL="536575" indent="-536575"/>
            <a:r>
              <a:rPr lang="th-TH" sz="4400" b="1" dirty="0" smtClean="0"/>
              <a:t>โลกุตตรปัญญา</a:t>
            </a:r>
            <a:r>
              <a:rPr lang="th-TH" sz="4000" dirty="0" smtClean="0"/>
              <a:t> ความรู้เกี่ยวกับรูปนาม ไตรลักษณ์ อริยสัจ ซึ่งจะไปสู่การหลุดพ้น ไม่กลับมาเวียนว่ายตายเกิด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41730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เป้าหมายการศึกษา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1950" indent="-361950">
              <a:spcBef>
                <a:spcPts val="1200"/>
              </a:spcBef>
              <a:buFont typeface="+mj-lt"/>
              <a:buAutoNum type="arabicPeriod"/>
            </a:pPr>
            <a:r>
              <a:rPr lang="th-TH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ด้านการดำรงชีวิต ทำให้รู้จัก สัมมาอาชีวะ ขยัน ประหยัด อดทน เช่น ทิฎฐธรรมิกัตถะ ๔ สุขคฤหัสถ์ ๔</a:t>
            </a:r>
          </a:p>
          <a:p>
            <a:pPr marL="361950" indent="-361950">
              <a:spcBef>
                <a:spcPts val="1200"/>
              </a:spcBef>
              <a:buFont typeface="+mj-lt"/>
              <a:buAutoNum type="arabicPeriod"/>
            </a:pPr>
            <a:r>
              <a:rPr lang="th-TH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ด้านการพัฒนาบุคลิกภาพ ทำให้รู้จักบุคคล ชุมชน เช่น สัปปุริสธรรม ๗ ทิศ ๖</a:t>
            </a:r>
          </a:p>
          <a:p>
            <a:pPr marL="361950" indent="-361950">
              <a:spcBef>
                <a:spcPts val="1200"/>
              </a:spcBef>
              <a:buFont typeface="+mj-lt"/>
              <a:buAutoNum type="arabicPeriod"/>
            </a:pPr>
            <a:r>
              <a:rPr lang="th-TH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ด้านพัฒนาสติปัญญา มนุษย์เป็นสัตว์ที่พัฒนาได้ เช่น ปัญญา ๓</a:t>
            </a:r>
          </a:p>
          <a:p>
            <a:pPr marL="361950" indent="-361950">
              <a:spcBef>
                <a:spcPts val="1200"/>
              </a:spcBef>
              <a:buFont typeface="+mj-lt"/>
              <a:buAutoNum type="arabicPeriod"/>
            </a:pPr>
            <a:r>
              <a:rPr lang="th-TH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ด้านพัฒนาทางร่างกาย เช่น สัปปายะ ๔</a:t>
            </a:r>
          </a:p>
          <a:p>
            <a:pPr marL="361950" indent="-361950">
              <a:spcBef>
                <a:spcPts val="1200"/>
              </a:spcBef>
              <a:buFont typeface="+mj-lt"/>
              <a:buAutoNum type="arabicPeriod"/>
            </a:pPr>
            <a:r>
              <a:rPr lang="th-TH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ด้านการพัฒนาศีลธรรม เช่น กรรมกิเลส ๔ ทุจริต ๓</a:t>
            </a:r>
          </a:p>
          <a:p>
            <a:pPr marL="361950" indent="-361950">
              <a:spcBef>
                <a:spcPts val="1200"/>
              </a:spcBef>
              <a:buFont typeface="+mj-lt"/>
              <a:buAutoNum type="arabicPeriod"/>
            </a:pPr>
            <a:r>
              <a:rPr lang="th-TH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ด้านการพัฒนาความรู้สึกซาบซึ้งในศิลปะ เช่น การตัดเย็บสบง จีวร การสร้างโบสถ์ วิหาร เจดีย์</a:t>
            </a:r>
          </a:p>
          <a:p>
            <a:pPr marL="361950" indent="-361950">
              <a:spcBef>
                <a:spcPts val="1200"/>
              </a:spcBef>
              <a:buFont typeface="+mj-lt"/>
              <a:buAutoNum type="arabicPeriod"/>
            </a:pPr>
            <a:r>
              <a:rPr lang="th-TH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ด้านการพัฒนาวิญญาณ  เช่น สิกขา ๓ มรรค ๘ ไม่ถือมั่น</a:t>
            </a:r>
          </a:p>
          <a:p>
            <a:pPr marL="361950" indent="-361950">
              <a:spcBef>
                <a:spcPts val="1200"/>
              </a:spcBef>
              <a:buFont typeface="+mj-lt"/>
              <a:buAutoNum type="arabicPeriod"/>
            </a:pPr>
            <a:r>
              <a:rPr lang="th-TH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ด้านพัฒนาการเมืองการปกครอง เช่น หลักอธิปไตย และการอยู่ในสังคมต่างๆ</a:t>
            </a:r>
            <a:endParaRPr lang="th-TH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085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ฉลียง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เฉลียง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823</TotalTime>
  <Words>1965</Words>
  <Application>Microsoft Office PowerPoint</Application>
  <PresentationFormat>On-screen Show (4:3)</PresentationFormat>
  <Paragraphs>454</Paragraphs>
  <Slides>55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เฉลียง</vt:lpstr>
      <vt:lpstr>การเขียนแผนการสอนนักธรรม</vt:lpstr>
      <vt:lpstr>หัวข้อบรรยาย</vt:lpstr>
      <vt:lpstr>พระพุทธเจ้าเสวยวิมุตติสุข</vt:lpstr>
      <vt:lpstr>โปรดปัญจวัคคีย์</vt:lpstr>
      <vt:lpstr>๑.</vt:lpstr>
      <vt:lpstr>ความหมายของการศึกษา</vt:lpstr>
      <vt:lpstr>ขอบข่ายหลักสูตร</vt:lpstr>
      <vt:lpstr>สิ่งที่ต้องการศึกษา (ความรู้ที่ได้)</vt:lpstr>
      <vt:lpstr>เป้าหมายการศึกษา</vt:lpstr>
      <vt:lpstr>การพัฒนามนุษย์แนวพุทธ</vt:lpstr>
      <vt:lpstr>ปัจจัยสนับสนุนการศึกษา</vt:lpstr>
      <vt:lpstr>ขั้นตอนการศึกษา</vt:lpstr>
      <vt:lpstr>๒.</vt:lpstr>
      <vt:lpstr>รูปแบบการจัดการศึกษา</vt:lpstr>
      <vt:lpstr>แบบรับพระโอวาทโดยตรง</vt:lpstr>
      <vt:lpstr>แบบโอวาทปาฏิโมกข์</vt:lpstr>
      <vt:lpstr>แบบอุปัชฌาย์ อาจารย์</vt:lpstr>
      <vt:lpstr>แบบมุขปาฐะ</vt:lpstr>
      <vt:lpstr>แบบคันถธุระ วิปัสสนาธุระ</vt:lpstr>
      <vt:lpstr>แบบมหาวิทยาลัย</vt:lpstr>
      <vt:lpstr>การศึกษาคณะสงฆ์ต่างๆ</vt:lpstr>
      <vt:lpstr>ผู้ทรงสถาปนามหาวิทยาลัยสงฆ์</vt:lpstr>
      <vt:lpstr>๓.</vt:lpstr>
      <vt:lpstr>ธรรมสนามหลวง</vt:lpstr>
      <vt:lpstr>หลักสูตรปริยัติธรรม แผนกธรรม</vt:lpstr>
      <vt:lpstr>นักธรรม/ธรรมศึกษา ตรี</vt:lpstr>
      <vt:lpstr>นักธรรม/ธรรมศึกษา โท</vt:lpstr>
      <vt:lpstr>นักธรรม/ธรรมศึกษา เอก</vt:lpstr>
      <vt:lpstr>ตัวอย่าง : ใบประกาศนักธรรม</vt:lpstr>
      <vt:lpstr>๔.</vt:lpstr>
      <vt:lpstr>WHOI</vt:lpstr>
      <vt:lpstr>กระบวนการวิเคราะห์เนื้อหา</vt:lpstr>
      <vt:lpstr>การวิเคราะห์หลักสูตร นักธรรมตรี</vt:lpstr>
      <vt:lpstr>แผนจัดการศึกษา ตามแนวสากล</vt:lpstr>
      <vt:lpstr>ตัวอย่าง : วิเคราะห์แผนรายวิชา</vt:lpstr>
      <vt:lpstr>เนื้อหาบทเรียน</vt:lpstr>
      <vt:lpstr>เนื้อหาบทเรียน (ต่อ)</vt:lpstr>
      <vt:lpstr>เนื้อหาบทเรียน (ต่อ)</vt:lpstr>
      <vt:lpstr>เนื้อหาบทเรียน (ต่อ)</vt:lpstr>
      <vt:lpstr>กรอบแนวคิดการวิเคราะห์เนื้อหา</vt:lpstr>
      <vt:lpstr>ตารางแผนการสอน</vt:lpstr>
      <vt:lpstr>๕.</vt:lpstr>
      <vt:lpstr>ปญฺญา นรานํ รตนํ.</vt:lpstr>
      <vt:lpstr>ปญฺญา โลกสฺมึ ปชฺโชโต.</vt:lpstr>
      <vt:lpstr>การวางแผนการสอน</vt:lpstr>
      <vt:lpstr>สรุปเนื้อหารายวิชา ธรรมะ</vt:lpstr>
      <vt:lpstr>ตารางแผนการสอน</vt:lpstr>
      <vt:lpstr>แผนการจัดการเรียนรู้</vt:lpstr>
      <vt:lpstr>๖.</vt:lpstr>
      <vt:lpstr>เรียนเน้นคุณธรรมนำสู่ปฏิบัติ</vt:lpstr>
      <vt:lpstr>การแบ่งกลุ่มฝึกปฏิบัติ</vt:lpstr>
      <vt:lpstr>กิจกรรมของกลุ่ม</vt:lpstr>
      <vt:lpstr>การรายงานกลุ่ม</vt:lpstr>
      <vt:lpstr>สรุป / ถามตอบ</vt:lpstr>
      <vt:lpstr>แนวทางแก้ไขปัญหา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การวางแผนการสอนและการรายงานผล</dc:title>
  <dc:creator>Meda2600</dc:creator>
  <cp:lastModifiedBy>MEDA</cp:lastModifiedBy>
  <cp:revision>186</cp:revision>
  <cp:lastPrinted>2013-02-27T02:08:21Z</cp:lastPrinted>
  <dcterms:created xsi:type="dcterms:W3CDTF">2013-02-26T11:55:38Z</dcterms:created>
  <dcterms:modified xsi:type="dcterms:W3CDTF">2015-03-29T16:17:26Z</dcterms:modified>
</cp:coreProperties>
</file>