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33"/>
  </p:notesMasterIdLst>
  <p:handoutMasterIdLst>
    <p:handoutMasterId r:id="rId34"/>
  </p:handoutMasterIdLst>
  <p:sldIdLst>
    <p:sldId id="257" r:id="rId2"/>
    <p:sldId id="411" r:id="rId3"/>
    <p:sldId id="453" r:id="rId4"/>
    <p:sldId id="500" r:id="rId5"/>
    <p:sldId id="497" r:id="rId6"/>
    <p:sldId id="498" r:id="rId7"/>
    <p:sldId id="499" r:id="rId8"/>
    <p:sldId id="513" r:id="rId9"/>
    <p:sldId id="514" r:id="rId10"/>
    <p:sldId id="488" r:id="rId11"/>
    <p:sldId id="490" r:id="rId12"/>
    <p:sldId id="515" r:id="rId13"/>
    <p:sldId id="502" r:id="rId14"/>
    <p:sldId id="454" r:id="rId15"/>
    <p:sldId id="516" r:id="rId16"/>
    <p:sldId id="517" r:id="rId17"/>
    <p:sldId id="503" r:id="rId18"/>
    <p:sldId id="509" r:id="rId19"/>
    <p:sldId id="504" r:id="rId20"/>
    <p:sldId id="505" r:id="rId21"/>
    <p:sldId id="510" r:id="rId22"/>
    <p:sldId id="506" r:id="rId23"/>
    <p:sldId id="507" r:id="rId24"/>
    <p:sldId id="508" r:id="rId25"/>
    <p:sldId id="511" r:id="rId26"/>
    <p:sldId id="512" r:id="rId27"/>
    <p:sldId id="495" r:id="rId28"/>
    <p:sldId id="489" r:id="rId29"/>
    <p:sldId id="452" r:id="rId30"/>
    <p:sldId id="518" r:id="rId31"/>
    <p:sldId id="447" r:id="rId32"/>
  </p:sldIdLst>
  <p:sldSz cx="9144000" cy="6858000" type="screen4x3"/>
  <p:notesSz cx="9856788" cy="678497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996600"/>
    <a:srgbClr val="663300"/>
    <a:srgbClr val="292929"/>
    <a:srgbClr val="FFB3FF"/>
    <a:srgbClr val="FFCCCC"/>
    <a:srgbClr val="FF99FF"/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50" autoAdjust="0"/>
    <p:restoredTop sz="86562" autoAdjust="0"/>
  </p:normalViewPr>
  <p:slideViewPr>
    <p:cSldViewPr>
      <p:cViewPr varScale="1">
        <p:scale>
          <a:sx n="73" d="100"/>
          <a:sy n="73" d="100"/>
        </p:scale>
        <p:origin x="-1598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A28B0-153E-4AF3-9C06-6B7B3D2DBF25}" type="doc">
      <dgm:prSet loTypeId="urn:microsoft.com/office/officeart/2005/8/layout/hierarchy6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D3392415-AB70-479F-8BB4-2C19F5960983}">
      <dgm:prSet phldrT="[Text]" custT="1"/>
      <dgm:spPr>
        <a:solidFill>
          <a:srgbClr val="FFC000"/>
        </a:solidFill>
      </dgm:spPr>
      <dgm:t>
        <a:bodyPr/>
        <a:lstStyle/>
        <a:p>
          <a:r>
            <a:rPr lang="th-TH" sz="3200" dirty="0" smtClean="0">
              <a:solidFill>
                <a:srgbClr val="000000"/>
              </a:solidFill>
            </a:rPr>
            <a:t>กรรมฐาน ๒</a:t>
          </a:r>
          <a:endParaRPr lang="th-TH" sz="3200" dirty="0">
            <a:solidFill>
              <a:srgbClr val="000000"/>
            </a:solidFill>
          </a:endParaRPr>
        </a:p>
      </dgm:t>
    </dgm:pt>
    <dgm:pt modelId="{3BB29D7F-FAA3-42B9-9E4C-77950E0D6013}" type="parTrans" cxnId="{3859C165-6CC9-4355-9AFD-428B726EB6B1}">
      <dgm:prSet/>
      <dgm:spPr/>
      <dgm:t>
        <a:bodyPr/>
        <a:lstStyle/>
        <a:p>
          <a:endParaRPr lang="th-TH">
            <a:solidFill>
              <a:srgbClr val="000000"/>
            </a:solidFill>
          </a:endParaRPr>
        </a:p>
      </dgm:t>
    </dgm:pt>
    <dgm:pt modelId="{E3EB2550-60FC-4C22-95C2-3F049C44F963}" type="sibTrans" cxnId="{3859C165-6CC9-4355-9AFD-428B726EB6B1}">
      <dgm:prSet/>
      <dgm:spPr/>
      <dgm:t>
        <a:bodyPr/>
        <a:lstStyle/>
        <a:p>
          <a:endParaRPr lang="th-TH">
            <a:solidFill>
              <a:srgbClr val="000000"/>
            </a:solidFill>
          </a:endParaRPr>
        </a:p>
      </dgm:t>
    </dgm:pt>
    <dgm:pt modelId="{7C02F904-43AC-43DA-87BF-C5CD367AE962}">
      <dgm:prSet phldrT="[Text]" custT="1"/>
      <dgm:spPr>
        <a:solidFill>
          <a:srgbClr val="002060"/>
        </a:solidFill>
      </dgm:spPr>
      <dgm:t>
        <a:bodyPr/>
        <a:lstStyle/>
        <a:p>
          <a:r>
            <a:rPr lang="th-TH" sz="2400" smtClean="0"/>
            <a:t>สมถะ</a:t>
          </a:r>
          <a:endParaRPr lang="th-TH" sz="2400" dirty="0"/>
        </a:p>
      </dgm:t>
    </dgm:pt>
    <dgm:pt modelId="{50D387E6-C551-4DA0-A44E-1FD9261C9928}" type="parTrans" cxnId="{67C26DB5-892E-4EB7-A6A1-1DF665CF5EB3}">
      <dgm:prSet/>
      <dgm:spPr/>
      <dgm:t>
        <a:bodyPr/>
        <a:lstStyle/>
        <a:p>
          <a:endParaRPr lang="th-TH" sz="2400">
            <a:solidFill>
              <a:srgbClr val="000000"/>
            </a:solidFill>
          </a:endParaRPr>
        </a:p>
      </dgm:t>
    </dgm:pt>
    <dgm:pt modelId="{D3AF3985-170E-4D4C-AFD3-8A3EBD0AC78F}" type="sibTrans" cxnId="{67C26DB5-892E-4EB7-A6A1-1DF665CF5EB3}">
      <dgm:prSet/>
      <dgm:spPr/>
      <dgm:t>
        <a:bodyPr/>
        <a:lstStyle/>
        <a:p>
          <a:endParaRPr lang="th-TH">
            <a:solidFill>
              <a:srgbClr val="000000"/>
            </a:solidFill>
          </a:endParaRPr>
        </a:p>
      </dgm:t>
    </dgm:pt>
    <dgm:pt modelId="{82438985-599E-470B-AD4D-79FC3076A0A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2400" smtClean="0">
              <a:solidFill>
                <a:srgbClr val="000000"/>
              </a:solidFill>
            </a:rPr>
            <a:t>สงบใจ</a:t>
          </a:r>
          <a:endParaRPr lang="th-TH" sz="2400" dirty="0">
            <a:solidFill>
              <a:srgbClr val="000000"/>
            </a:solidFill>
          </a:endParaRPr>
        </a:p>
      </dgm:t>
    </dgm:pt>
    <dgm:pt modelId="{53ABB0A6-D50E-48CA-A37D-E581C7F082C0}" type="parTrans" cxnId="{28822428-AE44-4AB7-890E-0B10DE4A3D54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th-TH" sz="2400">
            <a:solidFill>
              <a:srgbClr val="000000"/>
            </a:solidFill>
          </a:endParaRPr>
        </a:p>
      </dgm:t>
    </dgm:pt>
    <dgm:pt modelId="{F93F725D-054B-4AD6-950B-9E7D40C8A923}" type="sibTrans" cxnId="{28822428-AE44-4AB7-890E-0B10DE4A3D54}">
      <dgm:prSet/>
      <dgm:spPr/>
      <dgm:t>
        <a:bodyPr/>
        <a:lstStyle/>
        <a:p>
          <a:endParaRPr lang="th-TH">
            <a:solidFill>
              <a:srgbClr val="000000"/>
            </a:solidFill>
          </a:endParaRPr>
        </a:p>
      </dgm:t>
    </dgm:pt>
    <dgm:pt modelId="{78FF1CE0-74AD-4A83-AE34-48776B61775D}">
      <dgm:prSet phldrT="[Text]" custT="1"/>
      <dgm:spPr>
        <a:solidFill>
          <a:srgbClr val="FF0000"/>
        </a:solidFill>
      </dgm:spPr>
      <dgm:t>
        <a:bodyPr/>
        <a:lstStyle/>
        <a:p>
          <a:r>
            <a:rPr lang="th-TH" sz="2400" smtClean="0"/>
            <a:t>วิปัสสนา</a:t>
          </a:r>
          <a:endParaRPr lang="th-TH" sz="2400" dirty="0"/>
        </a:p>
      </dgm:t>
    </dgm:pt>
    <dgm:pt modelId="{3EE3CAED-FA0F-433C-9469-2B924CED1EDB}" type="parTrans" cxnId="{A3765406-D10B-4E55-8CE4-0F339ED604C1}">
      <dgm:prSet/>
      <dgm:spPr/>
      <dgm:t>
        <a:bodyPr/>
        <a:lstStyle/>
        <a:p>
          <a:endParaRPr lang="th-TH" sz="2400">
            <a:solidFill>
              <a:srgbClr val="000000"/>
            </a:solidFill>
          </a:endParaRPr>
        </a:p>
      </dgm:t>
    </dgm:pt>
    <dgm:pt modelId="{FB54532B-19C3-4916-BD06-415AC09791AD}" type="sibTrans" cxnId="{A3765406-D10B-4E55-8CE4-0F339ED604C1}">
      <dgm:prSet/>
      <dgm:spPr/>
      <dgm:t>
        <a:bodyPr/>
        <a:lstStyle/>
        <a:p>
          <a:endParaRPr lang="th-TH">
            <a:solidFill>
              <a:srgbClr val="000000"/>
            </a:solidFill>
          </a:endParaRPr>
        </a:p>
      </dgm:t>
    </dgm:pt>
    <dgm:pt modelId="{30CFB1C3-6E4C-4671-AB1E-B64251FC0BE0}">
      <dgm:prSet phldrT="[Text]" custT="1"/>
      <dgm:spPr>
        <a:solidFill>
          <a:srgbClr val="FF99FF"/>
        </a:solidFill>
      </dgm:spPr>
      <dgm:t>
        <a:bodyPr/>
        <a:lstStyle/>
        <a:p>
          <a:r>
            <a:rPr lang="th-TH" sz="2400" smtClean="0">
              <a:solidFill>
                <a:srgbClr val="000000"/>
              </a:solidFill>
            </a:rPr>
            <a:t>เห็นตามจริง</a:t>
          </a:r>
          <a:endParaRPr lang="th-TH" sz="2400" dirty="0">
            <a:solidFill>
              <a:srgbClr val="000000"/>
            </a:solidFill>
          </a:endParaRPr>
        </a:p>
      </dgm:t>
    </dgm:pt>
    <dgm:pt modelId="{F8D9F6BD-97C7-414C-AA4E-193F5278BDA8}" type="parTrans" cxnId="{647212B0-4770-4E1D-AE72-D2BD477F202D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th-TH" sz="2400">
            <a:solidFill>
              <a:srgbClr val="000000"/>
            </a:solidFill>
          </a:endParaRPr>
        </a:p>
      </dgm:t>
    </dgm:pt>
    <dgm:pt modelId="{9209921C-F882-4982-AACB-6EB359460BBD}" type="sibTrans" cxnId="{647212B0-4770-4E1D-AE72-D2BD477F202D}">
      <dgm:prSet/>
      <dgm:spPr/>
      <dgm:t>
        <a:bodyPr/>
        <a:lstStyle/>
        <a:p>
          <a:endParaRPr lang="th-TH">
            <a:solidFill>
              <a:srgbClr val="000000"/>
            </a:solidFill>
          </a:endParaRPr>
        </a:p>
      </dgm:t>
    </dgm:pt>
    <dgm:pt modelId="{6DAE5763-3ECE-4E6D-ABCD-AC8722264A3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2400" smtClean="0">
              <a:solidFill>
                <a:srgbClr val="000000"/>
              </a:solidFill>
            </a:rPr>
            <a:t>กรรมฐาน ๔๐</a:t>
          </a:r>
          <a:endParaRPr lang="th-TH" sz="2400" dirty="0">
            <a:solidFill>
              <a:srgbClr val="000000"/>
            </a:solidFill>
          </a:endParaRPr>
        </a:p>
      </dgm:t>
    </dgm:pt>
    <dgm:pt modelId="{9796CA70-71A2-4989-A264-2D2BCECEAD6B}" type="parTrans" cxnId="{4AA399E6-4E2A-4586-8321-567C1EE37D99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th-TH" sz="2400"/>
        </a:p>
      </dgm:t>
    </dgm:pt>
    <dgm:pt modelId="{2BA008E2-5F35-4031-966D-9874C8D38FB7}" type="sibTrans" cxnId="{4AA399E6-4E2A-4586-8321-567C1EE37D99}">
      <dgm:prSet/>
      <dgm:spPr/>
      <dgm:t>
        <a:bodyPr/>
        <a:lstStyle/>
        <a:p>
          <a:endParaRPr lang="th-TH"/>
        </a:p>
      </dgm:t>
    </dgm:pt>
    <dgm:pt modelId="{19414255-179E-4779-B0EC-A43A9E39923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2400" smtClean="0">
              <a:solidFill>
                <a:srgbClr val="000000"/>
              </a:solidFill>
            </a:rPr>
            <a:t>ฌาณ/สมาบัติ</a:t>
          </a:r>
          <a:endParaRPr lang="th-TH" sz="2400" dirty="0">
            <a:solidFill>
              <a:srgbClr val="000000"/>
            </a:solidFill>
          </a:endParaRPr>
        </a:p>
      </dgm:t>
    </dgm:pt>
    <dgm:pt modelId="{AFA21569-89EC-4636-AD09-B46E6160B6CF}" type="parTrans" cxnId="{E70BCB44-55E0-4349-9907-3C66F8E27F3E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th-TH" sz="2400"/>
        </a:p>
      </dgm:t>
    </dgm:pt>
    <dgm:pt modelId="{1DC3D9AE-FA9A-41C6-BAFF-1E2E47B87883}" type="sibTrans" cxnId="{E70BCB44-55E0-4349-9907-3C66F8E27F3E}">
      <dgm:prSet/>
      <dgm:spPr/>
      <dgm:t>
        <a:bodyPr/>
        <a:lstStyle/>
        <a:p>
          <a:endParaRPr lang="th-TH"/>
        </a:p>
      </dgm:t>
    </dgm:pt>
    <dgm:pt modelId="{FF900DCB-6A2F-43C2-B4E9-ACCC6C9E2B2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2400" smtClean="0">
              <a:solidFill>
                <a:srgbClr val="000000"/>
              </a:solidFill>
            </a:rPr>
            <a:t>รูป/อรูปพรหม</a:t>
          </a:r>
          <a:endParaRPr lang="th-TH" sz="2400" dirty="0">
            <a:solidFill>
              <a:srgbClr val="000000"/>
            </a:solidFill>
          </a:endParaRPr>
        </a:p>
      </dgm:t>
    </dgm:pt>
    <dgm:pt modelId="{7F1ACD09-CD11-4D84-9C88-FE43E165CC48}" type="parTrans" cxnId="{39B2DF62-3FBE-4D47-8526-C09F71C359A7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th-TH" sz="2400"/>
        </a:p>
      </dgm:t>
    </dgm:pt>
    <dgm:pt modelId="{C2B1EBC7-3811-42FB-843C-B65C78BFF7F8}" type="sibTrans" cxnId="{39B2DF62-3FBE-4D47-8526-C09F71C359A7}">
      <dgm:prSet/>
      <dgm:spPr/>
      <dgm:t>
        <a:bodyPr/>
        <a:lstStyle/>
        <a:p>
          <a:endParaRPr lang="th-TH"/>
        </a:p>
      </dgm:t>
    </dgm:pt>
    <dgm:pt modelId="{A5453F6F-28D3-446B-8FD7-EE0E69696910}">
      <dgm:prSet phldrT="[Text]" custT="1"/>
      <dgm:spPr>
        <a:solidFill>
          <a:srgbClr val="FF99FF"/>
        </a:solidFill>
      </dgm:spPr>
      <dgm:t>
        <a:bodyPr/>
        <a:lstStyle/>
        <a:p>
          <a:r>
            <a:rPr lang="th-TH" sz="2400" smtClean="0">
              <a:solidFill>
                <a:srgbClr val="000000"/>
              </a:solidFill>
            </a:rPr>
            <a:t>วิปัสสนาภูมิ ๖</a:t>
          </a:r>
          <a:endParaRPr lang="th-TH" sz="2400" dirty="0">
            <a:solidFill>
              <a:srgbClr val="000000"/>
            </a:solidFill>
          </a:endParaRPr>
        </a:p>
      </dgm:t>
    </dgm:pt>
    <dgm:pt modelId="{241CDE1D-D9A4-4124-AF43-06E4EF2353E7}" type="parTrans" cxnId="{1543DB10-24A5-4202-9EED-7B8A9B58A4EE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th-TH" sz="2400"/>
        </a:p>
      </dgm:t>
    </dgm:pt>
    <dgm:pt modelId="{95AB7DB2-9010-43F3-9A46-4043C3604CC3}" type="sibTrans" cxnId="{1543DB10-24A5-4202-9EED-7B8A9B58A4EE}">
      <dgm:prSet/>
      <dgm:spPr/>
      <dgm:t>
        <a:bodyPr/>
        <a:lstStyle/>
        <a:p>
          <a:endParaRPr lang="th-TH"/>
        </a:p>
      </dgm:t>
    </dgm:pt>
    <dgm:pt modelId="{92AA97B6-69F3-4429-9E71-93C1AC1E9B64}">
      <dgm:prSet phldrT="[Text]" custT="1"/>
      <dgm:spPr>
        <a:solidFill>
          <a:srgbClr val="FF99FF"/>
        </a:solidFill>
      </dgm:spPr>
      <dgm:t>
        <a:bodyPr/>
        <a:lstStyle/>
        <a:p>
          <a:r>
            <a:rPr lang="th-TH" sz="2400" smtClean="0">
              <a:solidFill>
                <a:srgbClr val="000000"/>
              </a:solidFill>
            </a:rPr>
            <a:t>วิปัสสนาญาณ ๑๖</a:t>
          </a:r>
          <a:endParaRPr lang="th-TH" sz="2400" dirty="0">
            <a:solidFill>
              <a:srgbClr val="000000"/>
            </a:solidFill>
          </a:endParaRPr>
        </a:p>
      </dgm:t>
    </dgm:pt>
    <dgm:pt modelId="{C292ED9A-087F-4E5E-ACBC-C6D5186316BA}" type="parTrans" cxnId="{208E8BE4-CD28-42A3-8CF5-D341D54C9C57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th-TH" sz="2400"/>
        </a:p>
      </dgm:t>
    </dgm:pt>
    <dgm:pt modelId="{5F7420BF-C991-4F0B-9FA8-80A166C07986}" type="sibTrans" cxnId="{208E8BE4-CD28-42A3-8CF5-D341D54C9C57}">
      <dgm:prSet/>
      <dgm:spPr/>
      <dgm:t>
        <a:bodyPr/>
        <a:lstStyle/>
        <a:p>
          <a:endParaRPr lang="th-TH"/>
        </a:p>
      </dgm:t>
    </dgm:pt>
    <dgm:pt modelId="{A33E15A8-822C-4EF3-95B2-1C99D6CCF8D6}">
      <dgm:prSet phldrT="[Text]" custT="1"/>
      <dgm:spPr>
        <a:solidFill>
          <a:srgbClr val="FF3399"/>
        </a:solidFill>
      </dgm:spPr>
      <dgm:t>
        <a:bodyPr/>
        <a:lstStyle/>
        <a:p>
          <a:r>
            <a:rPr lang="th-TH" sz="2400" smtClean="0">
              <a:solidFill>
                <a:srgbClr val="000000"/>
              </a:solidFill>
            </a:rPr>
            <a:t>มรรค ผล นิพพาน</a:t>
          </a:r>
          <a:endParaRPr lang="th-TH" sz="2400" dirty="0">
            <a:solidFill>
              <a:srgbClr val="000000"/>
            </a:solidFill>
          </a:endParaRPr>
        </a:p>
      </dgm:t>
    </dgm:pt>
    <dgm:pt modelId="{28269E17-A421-4B8E-9A8C-F149ED39C8C6}" type="parTrans" cxnId="{FA694451-3395-4B49-A0F1-E9064E7F0825}">
      <dgm:prSet custT="1"/>
      <dgm:spPr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th-TH" sz="2400"/>
        </a:p>
      </dgm:t>
    </dgm:pt>
    <dgm:pt modelId="{180EB4FF-3062-459F-BEEB-F6223B49BC9A}" type="sibTrans" cxnId="{FA694451-3395-4B49-A0F1-E9064E7F0825}">
      <dgm:prSet/>
      <dgm:spPr/>
      <dgm:t>
        <a:bodyPr/>
        <a:lstStyle/>
        <a:p>
          <a:endParaRPr lang="th-TH"/>
        </a:p>
      </dgm:t>
    </dgm:pt>
    <dgm:pt modelId="{6196F168-973E-47F5-8E6E-6DB99CC4B2BD}" type="pres">
      <dgm:prSet presAssocID="{7F6A28B0-153E-4AF3-9C06-6B7B3D2DBF2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66DF80E-3679-4C6A-AD49-DE5D406F4FF8}" type="pres">
      <dgm:prSet presAssocID="{7F6A28B0-153E-4AF3-9C06-6B7B3D2DBF25}" presName="hierFlow" presStyleCnt="0"/>
      <dgm:spPr/>
    </dgm:pt>
    <dgm:pt modelId="{44088387-79AE-45B9-A6F7-956E195BC60D}" type="pres">
      <dgm:prSet presAssocID="{7F6A28B0-153E-4AF3-9C06-6B7B3D2DBF2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3E478A2-29E8-4AF0-A739-D4C353FEA29E}" type="pres">
      <dgm:prSet presAssocID="{D3392415-AB70-479F-8BB4-2C19F5960983}" presName="Name14" presStyleCnt="0"/>
      <dgm:spPr/>
    </dgm:pt>
    <dgm:pt modelId="{3BF74EBC-33B7-45B9-8993-C3AC92140E10}" type="pres">
      <dgm:prSet presAssocID="{D3392415-AB70-479F-8BB4-2C19F5960983}" presName="level1Shape" presStyleLbl="node0" presStyleIdx="0" presStyleCnt="1" custScaleX="36636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61A1AD7-9A46-4210-A159-0916D8F20DD5}" type="pres">
      <dgm:prSet presAssocID="{D3392415-AB70-479F-8BB4-2C19F5960983}" presName="hierChild2" presStyleCnt="0"/>
      <dgm:spPr/>
    </dgm:pt>
    <dgm:pt modelId="{810074A9-9EBA-4B8D-851A-813406A2B92D}" type="pres">
      <dgm:prSet presAssocID="{50D387E6-C551-4DA0-A44E-1FD9261C9928}" presName="Name19" presStyleLbl="parChTrans1D2" presStyleIdx="0" presStyleCnt="2"/>
      <dgm:spPr/>
      <dgm:t>
        <a:bodyPr/>
        <a:lstStyle/>
        <a:p>
          <a:endParaRPr lang="th-TH"/>
        </a:p>
      </dgm:t>
    </dgm:pt>
    <dgm:pt modelId="{1D070317-A59B-4FE3-93BB-ABF0373F481D}" type="pres">
      <dgm:prSet presAssocID="{7C02F904-43AC-43DA-87BF-C5CD367AE962}" presName="Name21" presStyleCnt="0"/>
      <dgm:spPr/>
    </dgm:pt>
    <dgm:pt modelId="{9BD76311-8E80-4E5A-AF15-AB59287D934F}" type="pres">
      <dgm:prSet presAssocID="{7C02F904-43AC-43DA-87BF-C5CD367AE962}" presName="level2Shape" presStyleLbl="node2" presStyleIdx="0" presStyleCnt="2" custScaleX="284146"/>
      <dgm:spPr/>
      <dgm:t>
        <a:bodyPr/>
        <a:lstStyle/>
        <a:p>
          <a:endParaRPr lang="th-TH"/>
        </a:p>
      </dgm:t>
    </dgm:pt>
    <dgm:pt modelId="{2CE01AA2-54B6-415D-BBEC-BCD3148FE96D}" type="pres">
      <dgm:prSet presAssocID="{7C02F904-43AC-43DA-87BF-C5CD367AE962}" presName="hierChild3" presStyleCnt="0"/>
      <dgm:spPr/>
    </dgm:pt>
    <dgm:pt modelId="{E5907125-83FB-49FA-836D-F7A8665ED6D9}" type="pres">
      <dgm:prSet presAssocID="{53ABB0A6-D50E-48CA-A37D-E581C7F082C0}" presName="Name19" presStyleLbl="parChTrans1D3" presStyleIdx="0" presStyleCnt="2" custScaleX="2000000"/>
      <dgm:spPr/>
      <dgm:t>
        <a:bodyPr/>
        <a:lstStyle/>
        <a:p>
          <a:endParaRPr lang="th-TH"/>
        </a:p>
      </dgm:t>
    </dgm:pt>
    <dgm:pt modelId="{332DB643-3EFB-4A4E-9DF1-310164C78C7F}" type="pres">
      <dgm:prSet presAssocID="{82438985-599E-470B-AD4D-79FC3076A0A9}" presName="Name21" presStyleCnt="0"/>
      <dgm:spPr/>
    </dgm:pt>
    <dgm:pt modelId="{014B9BF5-6D9B-48E5-9425-1D208DA5EA93}" type="pres">
      <dgm:prSet presAssocID="{82438985-599E-470B-AD4D-79FC3076A0A9}" presName="level2Shape" presStyleLbl="node3" presStyleIdx="0" presStyleCnt="2" custScaleX="284146"/>
      <dgm:spPr/>
      <dgm:t>
        <a:bodyPr/>
        <a:lstStyle/>
        <a:p>
          <a:endParaRPr lang="th-TH"/>
        </a:p>
      </dgm:t>
    </dgm:pt>
    <dgm:pt modelId="{C4428E8B-81C9-47F2-8CEF-F2B719F7EAC6}" type="pres">
      <dgm:prSet presAssocID="{82438985-599E-470B-AD4D-79FC3076A0A9}" presName="hierChild3" presStyleCnt="0"/>
      <dgm:spPr/>
    </dgm:pt>
    <dgm:pt modelId="{098F9747-0844-441E-8591-19325C384598}" type="pres">
      <dgm:prSet presAssocID="{9796CA70-71A2-4989-A264-2D2BCECEAD6B}" presName="Name19" presStyleLbl="parChTrans1D4" presStyleIdx="0" presStyleCnt="6" custScaleX="2000000"/>
      <dgm:spPr/>
      <dgm:t>
        <a:bodyPr/>
        <a:lstStyle/>
        <a:p>
          <a:endParaRPr lang="th-TH"/>
        </a:p>
      </dgm:t>
    </dgm:pt>
    <dgm:pt modelId="{69AD2326-8295-4CDC-90D5-B8563C18A7CE}" type="pres">
      <dgm:prSet presAssocID="{6DAE5763-3ECE-4E6D-ABCD-AC8722264A39}" presName="Name21" presStyleCnt="0"/>
      <dgm:spPr/>
    </dgm:pt>
    <dgm:pt modelId="{21FA82EC-A675-409F-B254-05CEED749BC8}" type="pres">
      <dgm:prSet presAssocID="{6DAE5763-3ECE-4E6D-ABCD-AC8722264A39}" presName="level2Shape" presStyleLbl="node4" presStyleIdx="0" presStyleCnt="6" custScaleX="284146"/>
      <dgm:spPr/>
      <dgm:t>
        <a:bodyPr/>
        <a:lstStyle/>
        <a:p>
          <a:endParaRPr lang="th-TH"/>
        </a:p>
      </dgm:t>
    </dgm:pt>
    <dgm:pt modelId="{18F84CBD-F78A-4760-8D81-1F17652E02B8}" type="pres">
      <dgm:prSet presAssocID="{6DAE5763-3ECE-4E6D-ABCD-AC8722264A39}" presName="hierChild3" presStyleCnt="0"/>
      <dgm:spPr/>
    </dgm:pt>
    <dgm:pt modelId="{826B16CD-1DC6-4A50-986E-9D9662874D21}" type="pres">
      <dgm:prSet presAssocID="{AFA21569-89EC-4636-AD09-B46E6160B6CF}" presName="Name19" presStyleLbl="parChTrans1D4" presStyleIdx="1" presStyleCnt="6" custScaleX="2000000"/>
      <dgm:spPr/>
      <dgm:t>
        <a:bodyPr/>
        <a:lstStyle/>
        <a:p>
          <a:endParaRPr lang="th-TH"/>
        </a:p>
      </dgm:t>
    </dgm:pt>
    <dgm:pt modelId="{7675E405-A918-4561-B217-04CE713DBF6A}" type="pres">
      <dgm:prSet presAssocID="{19414255-179E-4779-B0EC-A43A9E399238}" presName="Name21" presStyleCnt="0"/>
      <dgm:spPr/>
    </dgm:pt>
    <dgm:pt modelId="{7C2F8CDF-2B1A-412E-B1F4-83BCF9C1B2EB}" type="pres">
      <dgm:prSet presAssocID="{19414255-179E-4779-B0EC-A43A9E399238}" presName="level2Shape" presStyleLbl="node4" presStyleIdx="1" presStyleCnt="6" custScaleX="284146"/>
      <dgm:spPr/>
      <dgm:t>
        <a:bodyPr/>
        <a:lstStyle/>
        <a:p>
          <a:endParaRPr lang="th-TH"/>
        </a:p>
      </dgm:t>
    </dgm:pt>
    <dgm:pt modelId="{550E90B0-791D-476D-BDF7-94AE09A379C1}" type="pres">
      <dgm:prSet presAssocID="{19414255-179E-4779-B0EC-A43A9E399238}" presName="hierChild3" presStyleCnt="0"/>
      <dgm:spPr/>
    </dgm:pt>
    <dgm:pt modelId="{159668C2-16F8-473F-BC2C-C332A44C4F0A}" type="pres">
      <dgm:prSet presAssocID="{7F1ACD09-CD11-4D84-9C88-FE43E165CC48}" presName="Name19" presStyleLbl="parChTrans1D4" presStyleIdx="2" presStyleCnt="6" custScaleX="2000000"/>
      <dgm:spPr/>
      <dgm:t>
        <a:bodyPr/>
        <a:lstStyle/>
        <a:p>
          <a:endParaRPr lang="th-TH"/>
        </a:p>
      </dgm:t>
    </dgm:pt>
    <dgm:pt modelId="{FD9C9CEF-E92D-4FA4-94F5-AF34E7651659}" type="pres">
      <dgm:prSet presAssocID="{FF900DCB-6A2F-43C2-B4E9-ACCC6C9E2B21}" presName="Name21" presStyleCnt="0"/>
      <dgm:spPr/>
    </dgm:pt>
    <dgm:pt modelId="{F5E845E6-E05C-479B-B247-5A9D30D8C896}" type="pres">
      <dgm:prSet presAssocID="{FF900DCB-6A2F-43C2-B4E9-ACCC6C9E2B21}" presName="level2Shape" presStyleLbl="node4" presStyleIdx="2" presStyleCnt="6" custScaleX="284146"/>
      <dgm:spPr/>
      <dgm:t>
        <a:bodyPr/>
        <a:lstStyle/>
        <a:p>
          <a:endParaRPr lang="th-TH"/>
        </a:p>
      </dgm:t>
    </dgm:pt>
    <dgm:pt modelId="{B6CEA46F-B0EE-45B2-B505-8C98D3C78E72}" type="pres">
      <dgm:prSet presAssocID="{FF900DCB-6A2F-43C2-B4E9-ACCC6C9E2B21}" presName="hierChild3" presStyleCnt="0"/>
      <dgm:spPr/>
    </dgm:pt>
    <dgm:pt modelId="{EB06833E-55E5-4C17-A91E-CBDA5EFCBA7A}" type="pres">
      <dgm:prSet presAssocID="{3EE3CAED-FA0F-433C-9469-2B924CED1EDB}" presName="Name19" presStyleLbl="parChTrans1D2" presStyleIdx="1" presStyleCnt="2"/>
      <dgm:spPr/>
      <dgm:t>
        <a:bodyPr/>
        <a:lstStyle/>
        <a:p>
          <a:endParaRPr lang="th-TH"/>
        </a:p>
      </dgm:t>
    </dgm:pt>
    <dgm:pt modelId="{19DF66BB-4E70-4934-9A59-1C96EF9DF744}" type="pres">
      <dgm:prSet presAssocID="{78FF1CE0-74AD-4A83-AE34-48776B61775D}" presName="Name21" presStyleCnt="0"/>
      <dgm:spPr/>
    </dgm:pt>
    <dgm:pt modelId="{DEB72111-71A0-44A9-A33B-8BED803951EC}" type="pres">
      <dgm:prSet presAssocID="{78FF1CE0-74AD-4A83-AE34-48776B61775D}" presName="level2Shape" presStyleLbl="node2" presStyleIdx="1" presStyleCnt="2" custScaleX="284146"/>
      <dgm:spPr/>
      <dgm:t>
        <a:bodyPr/>
        <a:lstStyle/>
        <a:p>
          <a:endParaRPr lang="th-TH"/>
        </a:p>
      </dgm:t>
    </dgm:pt>
    <dgm:pt modelId="{2710214E-5C9B-43A7-B7F8-1346D05F342E}" type="pres">
      <dgm:prSet presAssocID="{78FF1CE0-74AD-4A83-AE34-48776B61775D}" presName="hierChild3" presStyleCnt="0"/>
      <dgm:spPr/>
    </dgm:pt>
    <dgm:pt modelId="{E74F7362-C499-479A-AD67-1E701B4E503A}" type="pres">
      <dgm:prSet presAssocID="{F8D9F6BD-97C7-414C-AA4E-193F5278BDA8}" presName="Name19" presStyleLbl="parChTrans1D3" presStyleIdx="1" presStyleCnt="2" custScaleX="2000000"/>
      <dgm:spPr/>
      <dgm:t>
        <a:bodyPr/>
        <a:lstStyle/>
        <a:p>
          <a:endParaRPr lang="th-TH"/>
        </a:p>
      </dgm:t>
    </dgm:pt>
    <dgm:pt modelId="{4254C196-50BD-4849-9985-2056A1FDCB65}" type="pres">
      <dgm:prSet presAssocID="{30CFB1C3-6E4C-4671-AB1E-B64251FC0BE0}" presName="Name21" presStyleCnt="0"/>
      <dgm:spPr/>
    </dgm:pt>
    <dgm:pt modelId="{7240E5BF-AEA3-41F9-8C39-3CC0A0833148}" type="pres">
      <dgm:prSet presAssocID="{30CFB1C3-6E4C-4671-AB1E-B64251FC0BE0}" presName="level2Shape" presStyleLbl="node3" presStyleIdx="1" presStyleCnt="2" custScaleX="284146"/>
      <dgm:spPr/>
      <dgm:t>
        <a:bodyPr/>
        <a:lstStyle/>
        <a:p>
          <a:endParaRPr lang="th-TH"/>
        </a:p>
      </dgm:t>
    </dgm:pt>
    <dgm:pt modelId="{5A1580E8-CD8D-4A9F-A5BD-850FAD083ECF}" type="pres">
      <dgm:prSet presAssocID="{30CFB1C3-6E4C-4671-AB1E-B64251FC0BE0}" presName="hierChild3" presStyleCnt="0"/>
      <dgm:spPr/>
    </dgm:pt>
    <dgm:pt modelId="{FF876B67-2B99-43B0-8731-AB873B3D1CDA}" type="pres">
      <dgm:prSet presAssocID="{241CDE1D-D9A4-4124-AF43-06E4EF2353E7}" presName="Name19" presStyleLbl="parChTrans1D4" presStyleIdx="3" presStyleCnt="6" custScaleX="2000000"/>
      <dgm:spPr/>
      <dgm:t>
        <a:bodyPr/>
        <a:lstStyle/>
        <a:p>
          <a:endParaRPr lang="th-TH"/>
        </a:p>
      </dgm:t>
    </dgm:pt>
    <dgm:pt modelId="{EEE5FA8D-2CA8-47E5-B8A5-B8F927E1E341}" type="pres">
      <dgm:prSet presAssocID="{A5453F6F-28D3-446B-8FD7-EE0E69696910}" presName="Name21" presStyleCnt="0"/>
      <dgm:spPr/>
    </dgm:pt>
    <dgm:pt modelId="{CD1494CF-7827-41F2-8CB6-2CF5B0DEFD7D}" type="pres">
      <dgm:prSet presAssocID="{A5453F6F-28D3-446B-8FD7-EE0E69696910}" presName="level2Shape" presStyleLbl="node4" presStyleIdx="3" presStyleCnt="6" custScaleX="284146"/>
      <dgm:spPr/>
      <dgm:t>
        <a:bodyPr/>
        <a:lstStyle/>
        <a:p>
          <a:endParaRPr lang="th-TH"/>
        </a:p>
      </dgm:t>
    </dgm:pt>
    <dgm:pt modelId="{5307E3E2-F294-43B2-897C-681E9FB1DCD5}" type="pres">
      <dgm:prSet presAssocID="{A5453F6F-28D3-446B-8FD7-EE0E69696910}" presName="hierChild3" presStyleCnt="0"/>
      <dgm:spPr/>
    </dgm:pt>
    <dgm:pt modelId="{8AF39687-87EA-44E5-BAA2-2D99AA28ED57}" type="pres">
      <dgm:prSet presAssocID="{C292ED9A-087F-4E5E-ACBC-C6D5186316BA}" presName="Name19" presStyleLbl="parChTrans1D4" presStyleIdx="4" presStyleCnt="6" custScaleX="2000000"/>
      <dgm:spPr/>
      <dgm:t>
        <a:bodyPr/>
        <a:lstStyle/>
        <a:p>
          <a:endParaRPr lang="th-TH"/>
        </a:p>
      </dgm:t>
    </dgm:pt>
    <dgm:pt modelId="{34DB092C-7601-4D14-BA18-E685497BC938}" type="pres">
      <dgm:prSet presAssocID="{92AA97B6-69F3-4429-9E71-93C1AC1E9B64}" presName="Name21" presStyleCnt="0"/>
      <dgm:spPr/>
    </dgm:pt>
    <dgm:pt modelId="{45593590-CEC0-48A9-81DF-6799145B80A0}" type="pres">
      <dgm:prSet presAssocID="{92AA97B6-69F3-4429-9E71-93C1AC1E9B64}" presName="level2Shape" presStyleLbl="node4" presStyleIdx="4" presStyleCnt="6" custScaleX="284146"/>
      <dgm:spPr/>
      <dgm:t>
        <a:bodyPr/>
        <a:lstStyle/>
        <a:p>
          <a:endParaRPr lang="th-TH"/>
        </a:p>
      </dgm:t>
    </dgm:pt>
    <dgm:pt modelId="{E77596FB-04E7-462E-A239-C87790A25AFA}" type="pres">
      <dgm:prSet presAssocID="{92AA97B6-69F3-4429-9E71-93C1AC1E9B64}" presName="hierChild3" presStyleCnt="0"/>
      <dgm:spPr/>
    </dgm:pt>
    <dgm:pt modelId="{5A7EDF64-894F-4166-910F-D5176E7D61C8}" type="pres">
      <dgm:prSet presAssocID="{28269E17-A421-4B8E-9A8C-F149ED39C8C6}" presName="Name19" presStyleLbl="parChTrans1D4" presStyleIdx="5" presStyleCnt="6" custScaleX="2000000"/>
      <dgm:spPr/>
      <dgm:t>
        <a:bodyPr/>
        <a:lstStyle/>
        <a:p>
          <a:endParaRPr lang="th-TH"/>
        </a:p>
      </dgm:t>
    </dgm:pt>
    <dgm:pt modelId="{B55CE8F1-6C50-497D-904B-30B02BE93150}" type="pres">
      <dgm:prSet presAssocID="{A33E15A8-822C-4EF3-95B2-1C99D6CCF8D6}" presName="Name21" presStyleCnt="0"/>
      <dgm:spPr/>
    </dgm:pt>
    <dgm:pt modelId="{71D4EA3A-31F4-4FC3-81F6-2120F3265C28}" type="pres">
      <dgm:prSet presAssocID="{A33E15A8-822C-4EF3-95B2-1C99D6CCF8D6}" presName="level2Shape" presStyleLbl="node4" presStyleIdx="5" presStyleCnt="6" custScaleX="284146"/>
      <dgm:spPr/>
      <dgm:t>
        <a:bodyPr/>
        <a:lstStyle/>
        <a:p>
          <a:endParaRPr lang="th-TH"/>
        </a:p>
      </dgm:t>
    </dgm:pt>
    <dgm:pt modelId="{1BA629AF-8ADD-427F-8DAB-416713A21E87}" type="pres">
      <dgm:prSet presAssocID="{A33E15A8-822C-4EF3-95B2-1C99D6CCF8D6}" presName="hierChild3" presStyleCnt="0"/>
      <dgm:spPr/>
    </dgm:pt>
    <dgm:pt modelId="{39D4FCC1-EA6D-4CF7-B371-5D53204180BC}" type="pres">
      <dgm:prSet presAssocID="{7F6A28B0-153E-4AF3-9C06-6B7B3D2DBF25}" presName="bgShapesFlow" presStyleCnt="0"/>
      <dgm:spPr/>
    </dgm:pt>
  </dgm:ptLst>
  <dgm:cxnLst>
    <dgm:cxn modelId="{742520E3-A257-4038-9D97-38EBB934AFB3}" type="presOf" srcId="{A5453F6F-28D3-446B-8FD7-EE0E69696910}" destId="{CD1494CF-7827-41F2-8CB6-2CF5B0DEFD7D}" srcOrd="0" destOrd="0" presId="urn:microsoft.com/office/officeart/2005/8/layout/hierarchy6"/>
    <dgm:cxn modelId="{A09E61C8-6A8A-4CC2-B1E0-A3DEA3D5B6F0}" type="presOf" srcId="{7C02F904-43AC-43DA-87BF-C5CD367AE962}" destId="{9BD76311-8E80-4E5A-AF15-AB59287D934F}" srcOrd="0" destOrd="0" presId="urn:microsoft.com/office/officeart/2005/8/layout/hierarchy6"/>
    <dgm:cxn modelId="{A3765406-D10B-4E55-8CE4-0F339ED604C1}" srcId="{D3392415-AB70-479F-8BB4-2C19F5960983}" destId="{78FF1CE0-74AD-4A83-AE34-48776B61775D}" srcOrd="1" destOrd="0" parTransId="{3EE3CAED-FA0F-433C-9469-2B924CED1EDB}" sibTransId="{FB54532B-19C3-4916-BD06-415AC09791AD}"/>
    <dgm:cxn modelId="{951CFC2D-BD2F-4B05-96F9-D44C562B74C1}" type="presOf" srcId="{50D387E6-C551-4DA0-A44E-1FD9261C9928}" destId="{810074A9-9EBA-4B8D-851A-813406A2B92D}" srcOrd="0" destOrd="0" presId="urn:microsoft.com/office/officeart/2005/8/layout/hierarchy6"/>
    <dgm:cxn modelId="{E07A35FA-9390-40B1-9047-C9394915A342}" type="presOf" srcId="{9796CA70-71A2-4989-A264-2D2BCECEAD6B}" destId="{098F9747-0844-441E-8591-19325C384598}" srcOrd="0" destOrd="0" presId="urn:microsoft.com/office/officeart/2005/8/layout/hierarchy6"/>
    <dgm:cxn modelId="{45F30EFF-9618-4706-9F95-8106F46C4381}" type="presOf" srcId="{3EE3CAED-FA0F-433C-9469-2B924CED1EDB}" destId="{EB06833E-55E5-4C17-A91E-CBDA5EFCBA7A}" srcOrd="0" destOrd="0" presId="urn:microsoft.com/office/officeart/2005/8/layout/hierarchy6"/>
    <dgm:cxn modelId="{647212B0-4770-4E1D-AE72-D2BD477F202D}" srcId="{78FF1CE0-74AD-4A83-AE34-48776B61775D}" destId="{30CFB1C3-6E4C-4671-AB1E-B64251FC0BE0}" srcOrd="0" destOrd="0" parTransId="{F8D9F6BD-97C7-414C-AA4E-193F5278BDA8}" sibTransId="{9209921C-F882-4982-AACB-6EB359460BBD}"/>
    <dgm:cxn modelId="{64527BB5-AF68-49C6-A8C1-47B06EC85BF8}" type="presOf" srcId="{30CFB1C3-6E4C-4671-AB1E-B64251FC0BE0}" destId="{7240E5BF-AEA3-41F9-8C39-3CC0A0833148}" srcOrd="0" destOrd="0" presId="urn:microsoft.com/office/officeart/2005/8/layout/hierarchy6"/>
    <dgm:cxn modelId="{39B2DF62-3FBE-4D47-8526-C09F71C359A7}" srcId="{19414255-179E-4779-B0EC-A43A9E399238}" destId="{FF900DCB-6A2F-43C2-B4E9-ACCC6C9E2B21}" srcOrd="0" destOrd="0" parTransId="{7F1ACD09-CD11-4D84-9C88-FE43E165CC48}" sibTransId="{C2B1EBC7-3811-42FB-843C-B65C78BFF7F8}"/>
    <dgm:cxn modelId="{CDEF98E9-C80E-4215-92BC-B2BE5752095B}" type="presOf" srcId="{6DAE5763-3ECE-4E6D-ABCD-AC8722264A39}" destId="{21FA82EC-A675-409F-B254-05CEED749BC8}" srcOrd="0" destOrd="0" presId="urn:microsoft.com/office/officeart/2005/8/layout/hierarchy6"/>
    <dgm:cxn modelId="{C64244CE-3AF5-4FF2-99A8-F482DCDD5616}" type="presOf" srcId="{F8D9F6BD-97C7-414C-AA4E-193F5278BDA8}" destId="{E74F7362-C499-479A-AD67-1E701B4E503A}" srcOrd="0" destOrd="0" presId="urn:microsoft.com/office/officeart/2005/8/layout/hierarchy6"/>
    <dgm:cxn modelId="{5612CA47-2CAE-471F-9F37-9B321FCB384D}" type="presOf" srcId="{7F6A28B0-153E-4AF3-9C06-6B7B3D2DBF25}" destId="{6196F168-973E-47F5-8E6E-6DB99CC4B2BD}" srcOrd="0" destOrd="0" presId="urn:microsoft.com/office/officeart/2005/8/layout/hierarchy6"/>
    <dgm:cxn modelId="{67C26DB5-892E-4EB7-A6A1-1DF665CF5EB3}" srcId="{D3392415-AB70-479F-8BB4-2C19F5960983}" destId="{7C02F904-43AC-43DA-87BF-C5CD367AE962}" srcOrd="0" destOrd="0" parTransId="{50D387E6-C551-4DA0-A44E-1FD9261C9928}" sibTransId="{D3AF3985-170E-4D4C-AFD3-8A3EBD0AC78F}"/>
    <dgm:cxn modelId="{4AA399E6-4E2A-4586-8321-567C1EE37D99}" srcId="{82438985-599E-470B-AD4D-79FC3076A0A9}" destId="{6DAE5763-3ECE-4E6D-ABCD-AC8722264A39}" srcOrd="0" destOrd="0" parTransId="{9796CA70-71A2-4989-A264-2D2BCECEAD6B}" sibTransId="{2BA008E2-5F35-4031-966D-9874C8D38FB7}"/>
    <dgm:cxn modelId="{BC4A2DC3-EBAA-4D1F-8534-A89087E46913}" type="presOf" srcId="{D3392415-AB70-479F-8BB4-2C19F5960983}" destId="{3BF74EBC-33B7-45B9-8993-C3AC92140E10}" srcOrd="0" destOrd="0" presId="urn:microsoft.com/office/officeart/2005/8/layout/hierarchy6"/>
    <dgm:cxn modelId="{1FE12AF4-9192-4CFF-9B87-DBC113FEF9EB}" type="presOf" srcId="{28269E17-A421-4B8E-9A8C-F149ED39C8C6}" destId="{5A7EDF64-894F-4166-910F-D5176E7D61C8}" srcOrd="0" destOrd="0" presId="urn:microsoft.com/office/officeart/2005/8/layout/hierarchy6"/>
    <dgm:cxn modelId="{3C64BE1C-59A8-411D-AB41-5CBCD405ADA1}" type="presOf" srcId="{53ABB0A6-D50E-48CA-A37D-E581C7F082C0}" destId="{E5907125-83FB-49FA-836D-F7A8665ED6D9}" srcOrd="0" destOrd="0" presId="urn:microsoft.com/office/officeart/2005/8/layout/hierarchy6"/>
    <dgm:cxn modelId="{86904228-7D7F-4352-BB25-E4C11E985D77}" type="presOf" srcId="{82438985-599E-470B-AD4D-79FC3076A0A9}" destId="{014B9BF5-6D9B-48E5-9425-1D208DA5EA93}" srcOrd="0" destOrd="0" presId="urn:microsoft.com/office/officeart/2005/8/layout/hierarchy6"/>
    <dgm:cxn modelId="{B62348D6-6A7B-4F58-955D-99314CD63B30}" type="presOf" srcId="{7F1ACD09-CD11-4D84-9C88-FE43E165CC48}" destId="{159668C2-16F8-473F-BC2C-C332A44C4F0A}" srcOrd="0" destOrd="0" presId="urn:microsoft.com/office/officeart/2005/8/layout/hierarchy6"/>
    <dgm:cxn modelId="{3859C165-6CC9-4355-9AFD-428B726EB6B1}" srcId="{7F6A28B0-153E-4AF3-9C06-6B7B3D2DBF25}" destId="{D3392415-AB70-479F-8BB4-2C19F5960983}" srcOrd="0" destOrd="0" parTransId="{3BB29D7F-FAA3-42B9-9E4C-77950E0D6013}" sibTransId="{E3EB2550-60FC-4C22-95C2-3F049C44F963}"/>
    <dgm:cxn modelId="{6F962646-5F9C-4600-B4A0-9ABBF46E342F}" type="presOf" srcId="{AFA21569-89EC-4636-AD09-B46E6160B6CF}" destId="{826B16CD-1DC6-4A50-986E-9D9662874D21}" srcOrd="0" destOrd="0" presId="urn:microsoft.com/office/officeart/2005/8/layout/hierarchy6"/>
    <dgm:cxn modelId="{FA694451-3395-4B49-A0F1-E9064E7F0825}" srcId="{92AA97B6-69F3-4429-9E71-93C1AC1E9B64}" destId="{A33E15A8-822C-4EF3-95B2-1C99D6CCF8D6}" srcOrd="0" destOrd="0" parTransId="{28269E17-A421-4B8E-9A8C-F149ED39C8C6}" sibTransId="{180EB4FF-3062-459F-BEEB-F6223B49BC9A}"/>
    <dgm:cxn modelId="{AAA6C8D8-83F5-488D-B9C4-93572D5C263B}" type="presOf" srcId="{19414255-179E-4779-B0EC-A43A9E399238}" destId="{7C2F8CDF-2B1A-412E-B1F4-83BCF9C1B2EB}" srcOrd="0" destOrd="0" presId="urn:microsoft.com/office/officeart/2005/8/layout/hierarchy6"/>
    <dgm:cxn modelId="{D8DC93C5-1B18-4DD4-8A99-B2370AC16D84}" type="presOf" srcId="{FF900DCB-6A2F-43C2-B4E9-ACCC6C9E2B21}" destId="{F5E845E6-E05C-479B-B247-5A9D30D8C896}" srcOrd="0" destOrd="0" presId="urn:microsoft.com/office/officeart/2005/8/layout/hierarchy6"/>
    <dgm:cxn modelId="{1543DB10-24A5-4202-9EED-7B8A9B58A4EE}" srcId="{30CFB1C3-6E4C-4671-AB1E-B64251FC0BE0}" destId="{A5453F6F-28D3-446B-8FD7-EE0E69696910}" srcOrd="0" destOrd="0" parTransId="{241CDE1D-D9A4-4124-AF43-06E4EF2353E7}" sibTransId="{95AB7DB2-9010-43F3-9A46-4043C3604CC3}"/>
    <dgm:cxn modelId="{1CB91599-2A49-4CD6-BE78-DCB0BA8860D6}" type="presOf" srcId="{78FF1CE0-74AD-4A83-AE34-48776B61775D}" destId="{DEB72111-71A0-44A9-A33B-8BED803951EC}" srcOrd="0" destOrd="0" presId="urn:microsoft.com/office/officeart/2005/8/layout/hierarchy6"/>
    <dgm:cxn modelId="{3E9B50CB-1BA3-45C8-B592-7BA8EC56A1CB}" type="presOf" srcId="{A33E15A8-822C-4EF3-95B2-1C99D6CCF8D6}" destId="{71D4EA3A-31F4-4FC3-81F6-2120F3265C28}" srcOrd="0" destOrd="0" presId="urn:microsoft.com/office/officeart/2005/8/layout/hierarchy6"/>
    <dgm:cxn modelId="{E70BCB44-55E0-4349-9907-3C66F8E27F3E}" srcId="{6DAE5763-3ECE-4E6D-ABCD-AC8722264A39}" destId="{19414255-179E-4779-B0EC-A43A9E399238}" srcOrd="0" destOrd="0" parTransId="{AFA21569-89EC-4636-AD09-B46E6160B6CF}" sibTransId="{1DC3D9AE-FA9A-41C6-BAFF-1E2E47B87883}"/>
    <dgm:cxn modelId="{28822428-AE44-4AB7-890E-0B10DE4A3D54}" srcId="{7C02F904-43AC-43DA-87BF-C5CD367AE962}" destId="{82438985-599E-470B-AD4D-79FC3076A0A9}" srcOrd="0" destOrd="0" parTransId="{53ABB0A6-D50E-48CA-A37D-E581C7F082C0}" sibTransId="{F93F725D-054B-4AD6-950B-9E7D40C8A923}"/>
    <dgm:cxn modelId="{151B50D2-6223-4D8B-82A6-C599A28FAF6B}" type="presOf" srcId="{241CDE1D-D9A4-4124-AF43-06E4EF2353E7}" destId="{FF876B67-2B99-43B0-8731-AB873B3D1CDA}" srcOrd="0" destOrd="0" presId="urn:microsoft.com/office/officeart/2005/8/layout/hierarchy6"/>
    <dgm:cxn modelId="{8017510A-8F1A-42A2-A853-D19F37D9E8A8}" type="presOf" srcId="{C292ED9A-087F-4E5E-ACBC-C6D5186316BA}" destId="{8AF39687-87EA-44E5-BAA2-2D99AA28ED57}" srcOrd="0" destOrd="0" presId="urn:microsoft.com/office/officeart/2005/8/layout/hierarchy6"/>
    <dgm:cxn modelId="{CE965130-5416-47F8-934E-F5E3F99743EF}" type="presOf" srcId="{92AA97B6-69F3-4429-9E71-93C1AC1E9B64}" destId="{45593590-CEC0-48A9-81DF-6799145B80A0}" srcOrd="0" destOrd="0" presId="urn:microsoft.com/office/officeart/2005/8/layout/hierarchy6"/>
    <dgm:cxn modelId="{208E8BE4-CD28-42A3-8CF5-D341D54C9C57}" srcId="{A5453F6F-28D3-446B-8FD7-EE0E69696910}" destId="{92AA97B6-69F3-4429-9E71-93C1AC1E9B64}" srcOrd="0" destOrd="0" parTransId="{C292ED9A-087F-4E5E-ACBC-C6D5186316BA}" sibTransId="{5F7420BF-C991-4F0B-9FA8-80A166C07986}"/>
    <dgm:cxn modelId="{EF74A65F-F868-49AF-9E36-81E64EF4078A}" type="presParOf" srcId="{6196F168-973E-47F5-8E6E-6DB99CC4B2BD}" destId="{266DF80E-3679-4C6A-AD49-DE5D406F4FF8}" srcOrd="0" destOrd="0" presId="urn:microsoft.com/office/officeart/2005/8/layout/hierarchy6"/>
    <dgm:cxn modelId="{28F0AE10-2250-4035-AD68-C014265B3A16}" type="presParOf" srcId="{266DF80E-3679-4C6A-AD49-DE5D406F4FF8}" destId="{44088387-79AE-45B9-A6F7-956E195BC60D}" srcOrd="0" destOrd="0" presId="urn:microsoft.com/office/officeart/2005/8/layout/hierarchy6"/>
    <dgm:cxn modelId="{AF3BCE72-6DB8-452E-8A67-D7A9FF98AFB7}" type="presParOf" srcId="{44088387-79AE-45B9-A6F7-956E195BC60D}" destId="{03E478A2-29E8-4AF0-A739-D4C353FEA29E}" srcOrd="0" destOrd="0" presId="urn:microsoft.com/office/officeart/2005/8/layout/hierarchy6"/>
    <dgm:cxn modelId="{2A0140E2-6A39-4903-A5E7-4C44B40FAF3C}" type="presParOf" srcId="{03E478A2-29E8-4AF0-A739-D4C353FEA29E}" destId="{3BF74EBC-33B7-45B9-8993-C3AC92140E10}" srcOrd="0" destOrd="0" presId="urn:microsoft.com/office/officeart/2005/8/layout/hierarchy6"/>
    <dgm:cxn modelId="{B2AFB60B-3F87-40CA-BF5A-7921083EEF75}" type="presParOf" srcId="{03E478A2-29E8-4AF0-A739-D4C353FEA29E}" destId="{561A1AD7-9A46-4210-A159-0916D8F20DD5}" srcOrd="1" destOrd="0" presId="urn:microsoft.com/office/officeart/2005/8/layout/hierarchy6"/>
    <dgm:cxn modelId="{564DB07D-308C-4622-B508-AF5ED2CA33DF}" type="presParOf" srcId="{561A1AD7-9A46-4210-A159-0916D8F20DD5}" destId="{810074A9-9EBA-4B8D-851A-813406A2B92D}" srcOrd="0" destOrd="0" presId="urn:microsoft.com/office/officeart/2005/8/layout/hierarchy6"/>
    <dgm:cxn modelId="{C5A8692B-C4FC-4710-822D-DCAF9903F350}" type="presParOf" srcId="{561A1AD7-9A46-4210-A159-0916D8F20DD5}" destId="{1D070317-A59B-4FE3-93BB-ABF0373F481D}" srcOrd="1" destOrd="0" presId="urn:microsoft.com/office/officeart/2005/8/layout/hierarchy6"/>
    <dgm:cxn modelId="{3A606F2D-FBBF-4DE4-9C54-4D76D74C5CC6}" type="presParOf" srcId="{1D070317-A59B-4FE3-93BB-ABF0373F481D}" destId="{9BD76311-8E80-4E5A-AF15-AB59287D934F}" srcOrd="0" destOrd="0" presId="urn:microsoft.com/office/officeart/2005/8/layout/hierarchy6"/>
    <dgm:cxn modelId="{90B59221-A06C-45B3-B49F-4FBD89DABA46}" type="presParOf" srcId="{1D070317-A59B-4FE3-93BB-ABF0373F481D}" destId="{2CE01AA2-54B6-415D-BBEC-BCD3148FE96D}" srcOrd="1" destOrd="0" presId="urn:microsoft.com/office/officeart/2005/8/layout/hierarchy6"/>
    <dgm:cxn modelId="{A7AFCBB7-5B9A-41F9-A5CB-20BB89138742}" type="presParOf" srcId="{2CE01AA2-54B6-415D-BBEC-BCD3148FE96D}" destId="{E5907125-83FB-49FA-836D-F7A8665ED6D9}" srcOrd="0" destOrd="0" presId="urn:microsoft.com/office/officeart/2005/8/layout/hierarchy6"/>
    <dgm:cxn modelId="{63299A7C-02CC-444B-A95D-A5374BA4EB23}" type="presParOf" srcId="{2CE01AA2-54B6-415D-BBEC-BCD3148FE96D}" destId="{332DB643-3EFB-4A4E-9DF1-310164C78C7F}" srcOrd="1" destOrd="0" presId="urn:microsoft.com/office/officeart/2005/8/layout/hierarchy6"/>
    <dgm:cxn modelId="{C3B7EC06-09F8-47EA-9832-DF41CEBA856F}" type="presParOf" srcId="{332DB643-3EFB-4A4E-9DF1-310164C78C7F}" destId="{014B9BF5-6D9B-48E5-9425-1D208DA5EA93}" srcOrd="0" destOrd="0" presId="urn:microsoft.com/office/officeart/2005/8/layout/hierarchy6"/>
    <dgm:cxn modelId="{CE22F51E-0B5D-4351-A9DF-D94E4FF7599D}" type="presParOf" srcId="{332DB643-3EFB-4A4E-9DF1-310164C78C7F}" destId="{C4428E8B-81C9-47F2-8CEF-F2B719F7EAC6}" srcOrd="1" destOrd="0" presId="urn:microsoft.com/office/officeart/2005/8/layout/hierarchy6"/>
    <dgm:cxn modelId="{563068DF-9042-4CE3-A9B2-22BA65A56808}" type="presParOf" srcId="{C4428E8B-81C9-47F2-8CEF-F2B719F7EAC6}" destId="{098F9747-0844-441E-8591-19325C384598}" srcOrd="0" destOrd="0" presId="urn:microsoft.com/office/officeart/2005/8/layout/hierarchy6"/>
    <dgm:cxn modelId="{C0AD7B12-00FC-4CFD-ADF4-394E69248168}" type="presParOf" srcId="{C4428E8B-81C9-47F2-8CEF-F2B719F7EAC6}" destId="{69AD2326-8295-4CDC-90D5-B8563C18A7CE}" srcOrd="1" destOrd="0" presId="urn:microsoft.com/office/officeart/2005/8/layout/hierarchy6"/>
    <dgm:cxn modelId="{93C54E13-580E-442E-9D1D-5DFE023E5C88}" type="presParOf" srcId="{69AD2326-8295-4CDC-90D5-B8563C18A7CE}" destId="{21FA82EC-A675-409F-B254-05CEED749BC8}" srcOrd="0" destOrd="0" presId="urn:microsoft.com/office/officeart/2005/8/layout/hierarchy6"/>
    <dgm:cxn modelId="{979ADAA7-6847-4E60-9768-9ABBA2516508}" type="presParOf" srcId="{69AD2326-8295-4CDC-90D5-B8563C18A7CE}" destId="{18F84CBD-F78A-4760-8D81-1F17652E02B8}" srcOrd="1" destOrd="0" presId="urn:microsoft.com/office/officeart/2005/8/layout/hierarchy6"/>
    <dgm:cxn modelId="{CD44DC34-2F4F-43AF-9D5D-C14714AD5A3A}" type="presParOf" srcId="{18F84CBD-F78A-4760-8D81-1F17652E02B8}" destId="{826B16CD-1DC6-4A50-986E-9D9662874D21}" srcOrd="0" destOrd="0" presId="urn:microsoft.com/office/officeart/2005/8/layout/hierarchy6"/>
    <dgm:cxn modelId="{EE64580E-D252-4807-A6D1-0494FDF4F7E9}" type="presParOf" srcId="{18F84CBD-F78A-4760-8D81-1F17652E02B8}" destId="{7675E405-A918-4561-B217-04CE713DBF6A}" srcOrd="1" destOrd="0" presId="urn:microsoft.com/office/officeart/2005/8/layout/hierarchy6"/>
    <dgm:cxn modelId="{A6CE5C97-7154-49B6-880E-DE537D50F2A7}" type="presParOf" srcId="{7675E405-A918-4561-B217-04CE713DBF6A}" destId="{7C2F8CDF-2B1A-412E-B1F4-83BCF9C1B2EB}" srcOrd="0" destOrd="0" presId="urn:microsoft.com/office/officeart/2005/8/layout/hierarchy6"/>
    <dgm:cxn modelId="{A9CF5DF9-0A09-4CB8-B085-5885441363EF}" type="presParOf" srcId="{7675E405-A918-4561-B217-04CE713DBF6A}" destId="{550E90B0-791D-476D-BDF7-94AE09A379C1}" srcOrd="1" destOrd="0" presId="urn:microsoft.com/office/officeart/2005/8/layout/hierarchy6"/>
    <dgm:cxn modelId="{07DD34A0-1C32-440F-8602-41D18CF92295}" type="presParOf" srcId="{550E90B0-791D-476D-BDF7-94AE09A379C1}" destId="{159668C2-16F8-473F-BC2C-C332A44C4F0A}" srcOrd="0" destOrd="0" presId="urn:microsoft.com/office/officeart/2005/8/layout/hierarchy6"/>
    <dgm:cxn modelId="{96F27B70-2E6C-4C18-8352-1FD28B2D66D1}" type="presParOf" srcId="{550E90B0-791D-476D-BDF7-94AE09A379C1}" destId="{FD9C9CEF-E92D-4FA4-94F5-AF34E7651659}" srcOrd="1" destOrd="0" presId="urn:microsoft.com/office/officeart/2005/8/layout/hierarchy6"/>
    <dgm:cxn modelId="{4215635A-F5ED-42CB-A404-FD5AA8A95B97}" type="presParOf" srcId="{FD9C9CEF-E92D-4FA4-94F5-AF34E7651659}" destId="{F5E845E6-E05C-479B-B247-5A9D30D8C896}" srcOrd="0" destOrd="0" presId="urn:microsoft.com/office/officeart/2005/8/layout/hierarchy6"/>
    <dgm:cxn modelId="{2DFCDE15-5419-4DD6-B569-81832F3A8E1F}" type="presParOf" srcId="{FD9C9CEF-E92D-4FA4-94F5-AF34E7651659}" destId="{B6CEA46F-B0EE-45B2-B505-8C98D3C78E72}" srcOrd="1" destOrd="0" presId="urn:microsoft.com/office/officeart/2005/8/layout/hierarchy6"/>
    <dgm:cxn modelId="{7CDB1843-94E5-4384-9926-655F102B2C43}" type="presParOf" srcId="{561A1AD7-9A46-4210-A159-0916D8F20DD5}" destId="{EB06833E-55E5-4C17-A91E-CBDA5EFCBA7A}" srcOrd="2" destOrd="0" presId="urn:microsoft.com/office/officeart/2005/8/layout/hierarchy6"/>
    <dgm:cxn modelId="{E1F2B215-84DE-4B23-94EC-A9536182DEFB}" type="presParOf" srcId="{561A1AD7-9A46-4210-A159-0916D8F20DD5}" destId="{19DF66BB-4E70-4934-9A59-1C96EF9DF744}" srcOrd="3" destOrd="0" presId="urn:microsoft.com/office/officeart/2005/8/layout/hierarchy6"/>
    <dgm:cxn modelId="{F53C63E0-B43C-4408-8A88-BB09031F6BA1}" type="presParOf" srcId="{19DF66BB-4E70-4934-9A59-1C96EF9DF744}" destId="{DEB72111-71A0-44A9-A33B-8BED803951EC}" srcOrd="0" destOrd="0" presId="urn:microsoft.com/office/officeart/2005/8/layout/hierarchy6"/>
    <dgm:cxn modelId="{ED5854C4-ADED-4C83-8243-72F427A035E7}" type="presParOf" srcId="{19DF66BB-4E70-4934-9A59-1C96EF9DF744}" destId="{2710214E-5C9B-43A7-B7F8-1346D05F342E}" srcOrd="1" destOrd="0" presId="urn:microsoft.com/office/officeart/2005/8/layout/hierarchy6"/>
    <dgm:cxn modelId="{5B707508-A3FA-4039-9593-DB3FCD8CE407}" type="presParOf" srcId="{2710214E-5C9B-43A7-B7F8-1346D05F342E}" destId="{E74F7362-C499-479A-AD67-1E701B4E503A}" srcOrd="0" destOrd="0" presId="urn:microsoft.com/office/officeart/2005/8/layout/hierarchy6"/>
    <dgm:cxn modelId="{9841B770-45CA-4D92-B523-FFCB75EE892E}" type="presParOf" srcId="{2710214E-5C9B-43A7-B7F8-1346D05F342E}" destId="{4254C196-50BD-4849-9985-2056A1FDCB65}" srcOrd="1" destOrd="0" presId="urn:microsoft.com/office/officeart/2005/8/layout/hierarchy6"/>
    <dgm:cxn modelId="{6ED66D98-A8F3-4DB3-9E66-448F26DA23A4}" type="presParOf" srcId="{4254C196-50BD-4849-9985-2056A1FDCB65}" destId="{7240E5BF-AEA3-41F9-8C39-3CC0A0833148}" srcOrd="0" destOrd="0" presId="urn:microsoft.com/office/officeart/2005/8/layout/hierarchy6"/>
    <dgm:cxn modelId="{33EAD24F-0EB9-4932-8BE4-A01EA576F3D4}" type="presParOf" srcId="{4254C196-50BD-4849-9985-2056A1FDCB65}" destId="{5A1580E8-CD8D-4A9F-A5BD-850FAD083ECF}" srcOrd="1" destOrd="0" presId="urn:microsoft.com/office/officeart/2005/8/layout/hierarchy6"/>
    <dgm:cxn modelId="{7848444A-800A-410F-8C50-3DCB5ECF3D90}" type="presParOf" srcId="{5A1580E8-CD8D-4A9F-A5BD-850FAD083ECF}" destId="{FF876B67-2B99-43B0-8731-AB873B3D1CDA}" srcOrd="0" destOrd="0" presId="urn:microsoft.com/office/officeart/2005/8/layout/hierarchy6"/>
    <dgm:cxn modelId="{6EAC28A1-B9CA-4227-81BC-6DF1BD3E1AF3}" type="presParOf" srcId="{5A1580E8-CD8D-4A9F-A5BD-850FAD083ECF}" destId="{EEE5FA8D-2CA8-47E5-B8A5-B8F927E1E341}" srcOrd="1" destOrd="0" presId="urn:microsoft.com/office/officeart/2005/8/layout/hierarchy6"/>
    <dgm:cxn modelId="{A36FF0DC-126F-4E84-A55B-B0CD0CF9E102}" type="presParOf" srcId="{EEE5FA8D-2CA8-47E5-B8A5-B8F927E1E341}" destId="{CD1494CF-7827-41F2-8CB6-2CF5B0DEFD7D}" srcOrd="0" destOrd="0" presId="urn:microsoft.com/office/officeart/2005/8/layout/hierarchy6"/>
    <dgm:cxn modelId="{5802354A-6BC0-42F9-B118-A2754278FD86}" type="presParOf" srcId="{EEE5FA8D-2CA8-47E5-B8A5-B8F927E1E341}" destId="{5307E3E2-F294-43B2-897C-681E9FB1DCD5}" srcOrd="1" destOrd="0" presId="urn:microsoft.com/office/officeart/2005/8/layout/hierarchy6"/>
    <dgm:cxn modelId="{F2333466-B7B7-4BD4-95E3-AB82B26D230A}" type="presParOf" srcId="{5307E3E2-F294-43B2-897C-681E9FB1DCD5}" destId="{8AF39687-87EA-44E5-BAA2-2D99AA28ED57}" srcOrd="0" destOrd="0" presId="urn:microsoft.com/office/officeart/2005/8/layout/hierarchy6"/>
    <dgm:cxn modelId="{E17A4BB3-C550-4E99-BD88-23CD8F4867FF}" type="presParOf" srcId="{5307E3E2-F294-43B2-897C-681E9FB1DCD5}" destId="{34DB092C-7601-4D14-BA18-E685497BC938}" srcOrd="1" destOrd="0" presId="urn:microsoft.com/office/officeart/2005/8/layout/hierarchy6"/>
    <dgm:cxn modelId="{021393F7-8FBF-455E-9BEF-EE9190E1ECFB}" type="presParOf" srcId="{34DB092C-7601-4D14-BA18-E685497BC938}" destId="{45593590-CEC0-48A9-81DF-6799145B80A0}" srcOrd="0" destOrd="0" presId="urn:microsoft.com/office/officeart/2005/8/layout/hierarchy6"/>
    <dgm:cxn modelId="{FEF6EAD4-8233-4DE8-8B43-97F7623FB42C}" type="presParOf" srcId="{34DB092C-7601-4D14-BA18-E685497BC938}" destId="{E77596FB-04E7-462E-A239-C87790A25AFA}" srcOrd="1" destOrd="0" presId="urn:microsoft.com/office/officeart/2005/8/layout/hierarchy6"/>
    <dgm:cxn modelId="{EECEE4E8-8322-4840-B265-6D560CA365BE}" type="presParOf" srcId="{E77596FB-04E7-462E-A239-C87790A25AFA}" destId="{5A7EDF64-894F-4166-910F-D5176E7D61C8}" srcOrd="0" destOrd="0" presId="urn:microsoft.com/office/officeart/2005/8/layout/hierarchy6"/>
    <dgm:cxn modelId="{3DB142B6-E8E4-43D8-86D9-CA0F386AE374}" type="presParOf" srcId="{E77596FB-04E7-462E-A239-C87790A25AFA}" destId="{B55CE8F1-6C50-497D-904B-30B02BE93150}" srcOrd="1" destOrd="0" presId="urn:microsoft.com/office/officeart/2005/8/layout/hierarchy6"/>
    <dgm:cxn modelId="{7F0C3239-4A54-4066-B29C-6A2768E4AF9F}" type="presParOf" srcId="{B55CE8F1-6C50-497D-904B-30B02BE93150}" destId="{71D4EA3A-31F4-4FC3-81F6-2120F3265C28}" srcOrd="0" destOrd="0" presId="urn:microsoft.com/office/officeart/2005/8/layout/hierarchy6"/>
    <dgm:cxn modelId="{C459D43E-BA9A-4BC7-8BE7-EED736516F8B}" type="presParOf" srcId="{B55CE8F1-6C50-497D-904B-30B02BE93150}" destId="{1BA629AF-8ADD-427F-8DAB-416713A21E87}" srcOrd="1" destOrd="0" presId="urn:microsoft.com/office/officeart/2005/8/layout/hierarchy6"/>
    <dgm:cxn modelId="{B0CD3474-6C58-4C66-8F00-FA0FE8F037A8}" type="presParOf" srcId="{6196F168-973E-47F5-8E6E-6DB99CC4B2BD}" destId="{39D4FCC1-EA6D-4CF7-B371-5D53204180B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74EBC-33B7-45B9-8993-C3AC92140E10}">
      <dsp:nvSpPr>
        <dsp:cNvPr id="0" name=""/>
        <dsp:cNvSpPr/>
      </dsp:nvSpPr>
      <dsp:spPr>
        <a:xfrm>
          <a:off x="1122955" y="3609"/>
          <a:ext cx="3309050" cy="60214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solidFill>
                <a:srgbClr val="000000"/>
              </a:solidFill>
            </a:rPr>
            <a:t>กรรมฐาน ๒</a:t>
          </a:r>
          <a:endParaRPr lang="th-TH" sz="3200" kern="1200" dirty="0">
            <a:solidFill>
              <a:srgbClr val="000000"/>
            </a:solidFill>
          </a:endParaRPr>
        </a:p>
      </dsp:txBody>
      <dsp:txXfrm>
        <a:off x="1140591" y="21245"/>
        <a:ext cx="3273778" cy="566877"/>
      </dsp:txXfrm>
    </dsp:sp>
    <dsp:sp modelId="{810074A9-9EBA-4B8D-851A-813406A2B92D}">
      <dsp:nvSpPr>
        <dsp:cNvPr id="0" name=""/>
        <dsp:cNvSpPr/>
      </dsp:nvSpPr>
      <dsp:spPr>
        <a:xfrm>
          <a:off x="1358760" y="605758"/>
          <a:ext cx="1418720" cy="240859"/>
        </a:xfrm>
        <a:custGeom>
          <a:avLst/>
          <a:gdLst/>
          <a:ahLst/>
          <a:cxnLst/>
          <a:rect l="0" t="0" r="0" b="0"/>
          <a:pathLst>
            <a:path>
              <a:moveTo>
                <a:pt x="1418720" y="0"/>
              </a:moveTo>
              <a:lnTo>
                <a:pt x="1418720" y="120429"/>
              </a:lnTo>
              <a:lnTo>
                <a:pt x="0" y="120429"/>
              </a:lnTo>
              <a:lnTo>
                <a:pt x="0" y="24085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76311-8E80-4E5A-AF15-AB59287D934F}">
      <dsp:nvSpPr>
        <dsp:cNvPr id="0" name=""/>
        <dsp:cNvSpPr/>
      </dsp:nvSpPr>
      <dsp:spPr>
        <a:xfrm>
          <a:off x="75523" y="846618"/>
          <a:ext cx="2566473" cy="60214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smtClean="0"/>
            <a:t>สมถะ</a:t>
          </a:r>
          <a:endParaRPr lang="th-TH" sz="2400" kern="1200" dirty="0"/>
        </a:p>
      </dsp:txBody>
      <dsp:txXfrm>
        <a:off x="93159" y="864254"/>
        <a:ext cx="2531201" cy="566877"/>
      </dsp:txXfrm>
    </dsp:sp>
    <dsp:sp modelId="{E5907125-83FB-49FA-836D-F7A8665ED6D9}">
      <dsp:nvSpPr>
        <dsp:cNvPr id="0" name=""/>
        <dsp:cNvSpPr/>
      </dsp:nvSpPr>
      <dsp:spPr>
        <a:xfrm>
          <a:off x="1313040" y="1448767"/>
          <a:ext cx="91440" cy="240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85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B9BF5-6D9B-48E5-9425-1D208DA5EA93}">
      <dsp:nvSpPr>
        <dsp:cNvPr id="0" name=""/>
        <dsp:cNvSpPr/>
      </dsp:nvSpPr>
      <dsp:spPr>
        <a:xfrm>
          <a:off x="75523" y="1689627"/>
          <a:ext cx="2566473" cy="6021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smtClean="0">
              <a:solidFill>
                <a:srgbClr val="000000"/>
              </a:solidFill>
            </a:rPr>
            <a:t>สงบใจ</a:t>
          </a:r>
          <a:endParaRPr lang="th-TH" sz="2400" kern="1200" dirty="0">
            <a:solidFill>
              <a:srgbClr val="000000"/>
            </a:solidFill>
          </a:endParaRPr>
        </a:p>
      </dsp:txBody>
      <dsp:txXfrm>
        <a:off x="93159" y="1707263"/>
        <a:ext cx="2531201" cy="566877"/>
      </dsp:txXfrm>
    </dsp:sp>
    <dsp:sp modelId="{098F9747-0844-441E-8591-19325C384598}">
      <dsp:nvSpPr>
        <dsp:cNvPr id="0" name=""/>
        <dsp:cNvSpPr/>
      </dsp:nvSpPr>
      <dsp:spPr>
        <a:xfrm>
          <a:off x="1313040" y="2291776"/>
          <a:ext cx="91440" cy="240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85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A82EC-A675-409F-B254-05CEED749BC8}">
      <dsp:nvSpPr>
        <dsp:cNvPr id="0" name=""/>
        <dsp:cNvSpPr/>
      </dsp:nvSpPr>
      <dsp:spPr>
        <a:xfrm>
          <a:off x="75523" y="2532635"/>
          <a:ext cx="2566473" cy="6021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smtClean="0">
              <a:solidFill>
                <a:srgbClr val="000000"/>
              </a:solidFill>
            </a:rPr>
            <a:t>กรรมฐาน ๔๐</a:t>
          </a:r>
          <a:endParaRPr lang="th-TH" sz="2400" kern="1200" dirty="0">
            <a:solidFill>
              <a:srgbClr val="000000"/>
            </a:solidFill>
          </a:endParaRPr>
        </a:p>
      </dsp:txBody>
      <dsp:txXfrm>
        <a:off x="93159" y="2550271"/>
        <a:ext cx="2531201" cy="566877"/>
      </dsp:txXfrm>
    </dsp:sp>
    <dsp:sp modelId="{826B16CD-1DC6-4A50-986E-9D9662874D21}">
      <dsp:nvSpPr>
        <dsp:cNvPr id="0" name=""/>
        <dsp:cNvSpPr/>
      </dsp:nvSpPr>
      <dsp:spPr>
        <a:xfrm>
          <a:off x="1313040" y="3134784"/>
          <a:ext cx="91440" cy="240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85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F8CDF-2B1A-412E-B1F4-83BCF9C1B2EB}">
      <dsp:nvSpPr>
        <dsp:cNvPr id="0" name=""/>
        <dsp:cNvSpPr/>
      </dsp:nvSpPr>
      <dsp:spPr>
        <a:xfrm>
          <a:off x="75523" y="3375644"/>
          <a:ext cx="2566473" cy="6021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smtClean="0">
              <a:solidFill>
                <a:srgbClr val="000000"/>
              </a:solidFill>
            </a:rPr>
            <a:t>ฌาณ/สมาบัติ</a:t>
          </a:r>
          <a:endParaRPr lang="th-TH" sz="2400" kern="1200" dirty="0">
            <a:solidFill>
              <a:srgbClr val="000000"/>
            </a:solidFill>
          </a:endParaRPr>
        </a:p>
      </dsp:txBody>
      <dsp:txXfrm>
        <a:off x="93159" y="3393280"/>
        <a:ext cx="2531201" cy="566877"/>
      </dsp:txXfrm>
    </dsp:sp>
    <dsp:sp modelId="{159668C2-16F8-473F-BC2C-C332A44C4F0A}">
      <dsp:nvSpPr>
        <dsp:cNvPr id="0" name=""/>
        <dsp:cNvSpPr/>
      </dsp:nvSpPr>
      <dsp:spPr>
        <a:xfrm>
          <a:off x="1313040" y="3977793"/>
          <a:ext cx="91440" cy="240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85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845E6-E05C-479B-B247-5A9D30D8C896}">
      <dsp:nvSpPr>
        <dsp:cNvPr id="0" name=""/>
        <dsp:cNvSpPr/>
      </dsp:nvSpPr>
      <dsp:spPr>
        <a:xfrm>
          <a:off x="75523" y="4218653"/>
          <a:ext cx="2566473" cy="60214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smtClean="0">
              <a:solidFill>
                <a:srgbClr val="000000"/>
              </a:solidFill>
            </a:rPr>
            <a:t>รูป/อรูปพรหม</a:t>
          </a:r>
          <a:endParaRPr lang="th-TH" sz="2400" kern="1200" dirty="0">
            <a:solidFill>
              <a:srgbClr val="000000"/>
            </a:solidFill>
          </a:endParaRPr>
        </a:p>
      </dsp:txBody>
      <dsp:txXfrm>
        <a:off x="93159" y="4236289"/>
        <a:ext cx="2531201" cy="566877"/>
      </dsp:txXfrm>
    </dsp:sp>
    <dsp:sp modelId="{EB06833E-55E5-4C17-A91E-CBDA5EFCBA7A}">
      <dsp:nvSpPr>
        <dsp:cNvPr id="0" name=""/>
        <dsp:cNvSpPr/>
      </dsp:nvSpPr>
      <dsp:spPr>
        <a:xfrm>
          <a:off x="2777480" y="605758"/>
          <a:ext cx="1418720" cy="24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29"/>
              </a:lnTo>
              <a:lnTo>
                <a:pt x="1418720" y="120429"/>
              </a:lnTo>
              <a:lnTo>
                <a:pt x="1418720" y="24085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72111-71A0-44A9-A33B-8BED803951EC}">
      <dsp:nvSpPr>
        <dsp:cNvPr id="0" name=""/>
        <dsp:cNvSpPr/>
      </dsp:nvSpPr>
      <dsp:spPr>
        <a:xfrm>
          <a:off x="2912964" y="846618"/>
          <a:ext cx="2566473" cy="60214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smtClean="0"/>
            <a:t>วิปัสสนา</a:t>
          </a:r>
          <a:endParaRPr lang="th-TH" sz="2400" kern="1200" dirty="0"/>
        </a:p>
      </dsp:txBody>
      <dsp:txXfrm>
        <a:off x="2930600" y="864254"/>
        <a:ext cx="2531201" cy="566877"/>
      </dsp:txXfrm>
    </dsp:sp>
    <dsp:sp modelId="{E74F7362-C499-479A-AD67-1E701B4E503A}">
      <dsp:nvSpPr>
        <dsp:cNvPr id="0" name=""/>
        <dsp:cNvSpPr/>
      </dsp:nvSpPr>
      <dsp:spPr>
        <a:xfrm>
          <a:off x="4150480" y="1448767"/>
          <a:ext cx="91440" cy="240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85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0E5BF-AEA3-41F9-8C39-3CC0A0833148}">
      <dsp:nvSpPr>
        <dsp:cNvPr id="0" name=""/>
        <dsp:cNvSpPr/>
      </dsp:nvSpPr>
      <dsp:spPr>
        <a:xfrm>
          <a:off x="2912964" y="1689627"/>
          <a:ext cx="2566473" cy="60214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smtClean="0">
              <a:solidFill>
                <a:srgbClr val="000000"/>
              </a:solidFill>
            </a:rPr>
            <a:t>เห็นตามจริง</a:t>
          </a:r>
          <a:endParaRPr lang="th-TH" sz="2400" kern="1200" dirty="0">
            <a:solidFill>
              <a:srgbClr val="000000"/>
            </a:solidFill>
          </a:endParaRPr>
        </a:p>
      </dsp:txBody>
      <dsp:txXfrm>
        <a:off x="2930600" y="1707263"/>
        <a:ext cx="2531201" cy="566877"/>
      </dsp:txXfrm>
    </dsp:sp>
    <dsp:sp modelId="{FF876B67-2B99-43B0-8731-AB873B3D1CDA}">
      <dsp:nvSpPr>
        <dsp:cNvPr id="0" name=""/>
        <dsp:cNvSpPr/>
      </dsp:nvSpPr>
      <dsp:spPr>
        <a:xfrm>
          <a:off x="4150480" y="2291776"/>
          <a:ext cx="91440" cy="240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85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494CF-7827-41F2-8CB6-2CF5B0DEFD7D}">
      <dsp:nvSpPr>
        <dsp:cNvPr id="0" name=""/>
        <dsp:cNvSpPr/>
      </dsp:nvSpPr>
      <dsp:spPr>
        <a:xfrm>
          <a:off x="2912964" y="2532635"/>
          <a:ext cx="2566473" cy="60214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smtClean="0">
              <a:solidFill>
                <a:srgbClr val="000000"/>
              </a:solidFill>
            </a:rPr>
            <a:t>วิปัสสนาภูมิ ๖</a:t>
          </a:r>
          <a:endParaRPr lang="th-TH" sz="2400" kern="1200" dirty="0">
            <a:solidFill>
              <a:srgbClr val="000000"/>
            </a:solidFill>
          </a:endParaRPr>
        </a:p>
      </dsp:txBody>
      <dsp:txXfrm>
        <a:off x="2930600" y="2550271"/>
        <a:ext cx="2531201" cy="566877"/>
      </dsp:txXfrm>
    </dsp:sp>
    <dsp:sp modelId="{8AF39687-87EA-44E5-BAA2-2D99AA28ED57}">
      <dsp:nvSpPr>
        <dsp:cNvPr id="0" name=""/>
        <dsp:cNvSpPr/>
      </dsp:nvSpPr>
      <dsp:spPr>
        <a:xfrm>
          <a:off x="4150480" y="3134784"/>
          <a:ext cx="91440" cy="240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85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93590-CEC0-48A9-81DF-6799145B80A0}">
      <dsp:nvSpPr>
        <dsp:cNvPr id="0" name=""/>
        <dsp:cNvSpPr/>
      </dsp:nvSpPr>
      <dsp:spPr>
        <a:xfrm>
          <a:off x="2912964" y="3375644"/>
          <a:ext cx="2566473" cy="602149"/>
        </a:xfrm>
        <a:prstGeom prst="roundRect">
          <a:avLst>
            <a:gd name="adj" fmla="val 10000"/>
          </a:avLst>
        </a:prstGeom>
        <a:solidFill>
          <a:srgbClr val="FF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smtClean="0">
              <a:solidFill>
                <a:srgbClr val="000000"/>
              </a:solidFill>
            </a:rPr>
            <a:t>วิปัสสนาญาณ ๑๖</a:t>
          </a:r>
          <a:endParaRPr lang="th-TH" sz="2400" kern="1200" dirty="0">
            <a:solidFill>
              <a:srgbClr val="000000"/>
            </a:solidFill>
          </a:endParaRPr>
        </a:p>
      </dsp:txBody>
      <dsp:txXfrm>
        <a:off x="2930600" y="3393280"/>
        <a:ext cx="2531201" cy="566877"/>
      </dsp:txXfrm>
    </dsp:sp>
    <dsp:sp modelId="{5A7EDF64-894F-4166-910F-D5176E7D61C8}">
      <dsp:nvSpPr>
        <dsp:cNvPr id="0" name=""/>
        <dsp:cNvSpPr/>
      </dsp:nvSpPr>
      <dsp:spPr>
        <a:xfrm>
          <a:off x="4150480" y="3977793"/>
          <a:ext cx="91440" cy="240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0859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4EA3A-31F4-4FC3-81F6-2120F3265C28}">
      <dsp:nvSpPr>
        <dsp:cNvPr id="0" name=""/>
        <dsp:cNvSpPr/>
      </dsp:nvSpPr>
      <dsp:spPr>
        <a:xfrm>
          <a:off x="2912964" y="4218653"/>
          <a:ext cx="2566473" cy="602149"/>
        </a:xfrm>
        <a:prstGeom prst="roundRect">
          <a:avLst>
            <a:gd name="adj" fmla="val 10000"/>
          </a:avLst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smtClean="0">
              <a:solidFill>
                <a:srgbClr val="000000"/>
              </a:solidFill>
            </a:rPr>
            <a:t>มรรค ผล นิพพาน</a:t>
          </a:r>
          <a:endParaRPr lang="th-TH" sz="2400" kern="1200" dirty="0">
            <a:solidFill>
              <a:srgbClr val="000000"/>
            </a:solidFill>
          </a:endParaRPr>
        </a:p>
      </dsp:txBody>
      <dsp:txXfrm>
        <a:off x="2930600" y="4236289"/>
        <a:ext cx="2531201" cy="566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4271569" cy="338880"/>
          </a:xfrm>
          <a:prstGeom prst="rect">
            <a:avLst/>
          </a:prstGeom>
        </p:spPr>
        <p:txBody>
          <a:bodyPr vert="horz" lIns="87759" tIns="43880" rIns="87759" bIns="4388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583023" y="2"/>
            <a:ext cx="4271569" cy="338880"/>
          </a:xfrm>
          <a:prstGeom prst="rect">
            <a:avLst/>
          </a:prstGeom>
        </p:spPr>
        <p:txBody>
          <a:bodyPr vert="horz" lIns="87759" tIns="43880" rIns="87759" bIns="43880" rtlCol="0"/>
          <a:lstStyle>
            <a:lvl1pPr algn="r">
              <a:defRPr sz="1200"/>
            </a:lvl1pPr>
          </a:lstStyle>
          <a:p>
            <a:fld id="{37B639BF-17E6-4468-B577-B2FE5D956088}" type="datetimeFigureOut">
              <a:rPr lang="th-TH" smtClean="0"/>
              <a:pPr/>
              <a:t>23/03/58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7" y="6445044"/>
            <a:ext cx="4271569" cy="338880"/>
          </a:xfrm>
          <a:prstGeom prst="rect">
            <a:avLst/>
          </a:prstGeom>
        </p:spPr>
        <p:txBody>
          <a:bodyPr vert="horz" lIns="87759" tIns="43880" rIns="87759" bIns="4388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583023" y="6445044"/>
            <a:ext cx="4271569" cy="338880"/>
          </a:xfrm>
          <a:prstGeom prst="rect">
            <a:avLst/>
          </a:prstGeom>
        </p:spPr>
        <p:txBody>
          <a:bodyPr vert="horz" lIns="87759" tIns="43880" rIns="87759" bIns="43880" rtlCol="0" anchor="b"/>
          <a:lstStyle>
            <a:lvl1pPr algn="r">
              <a:defRPr sz="1200"/>
            </a:lvl1pPr>
          </a:lstStyle>
          <a:p>
            <a:fld id="{C8BA4C2C-676B-4914-9D47-7F62FCB7C99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09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2"/>
            <a:ext cx="4271274" cy="3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0" rIns="95061" bIns="475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3236" y="2"/>
            <a:ext cx="4271274" cy="3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0" rIns="95061" bIns="475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2150" y="508000"/>
            <a:ext cx="3392488" cy="2544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680" y="3222863"/>
            <a:ext cx="7885430" cy="305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0" rIns="95061" bIns="47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444550"/>
            <a:ext cx="4271274" cy="3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0" rIns="95061" bIns="475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6" y="6444550"/>
            <a:ext cx="4271274" cy="33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0" rIns="95061" bIns="475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0938C0E-A408-40A9-A144-AC372FDABA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7485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5028A-19FF-4328-BC18-E586DE3884BA}" type="slidenum">
              <a:rPr lang="en-US" smtClean="0"/>
              <a:pPr/>
              <a:t>1</a:t>
            </a:fld>
            <a:endParaRPr lang="th-TH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5028A-19FF-4328-BC18-E586DE3884BA}" type="slidenum">
              <a:rPr lang="en-US" smtClean="0"/>
              <a:pPr/>
              <a:t>3</a:t>
            </a:fld>
            <a:endParaRPr lang="th-TH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5028A-19FF-4328-BC18-E586DE3884BA}" type="slidenum">
              <a:rPr lang="en-US" smtClean="0"/>
              <a:pPr/>
              <a:t>14</a:t>
            </a:fld>
            <a:endParaRPr lang="th-TH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5028A-19FF-4328-BC18-E586DE3884BA}" type="slidenum">
              <a:rPr lang="en-US" smtClean="0"/>
              <a:pPr/>
              <a:t>31</a:t>
            </a:fld>
            <a:endParaRPr lang="th-TH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1"/>
              <a:ext cx="1857" cy="3628"/>
              <a:chOff x="3009" y="775"/>
              <a:chExt cx="1857" cy="3628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405 w 596"/>
                  <a:gd name="T1" fmla="*/ 9149 h 666"/>
                  <a:gd name="T2" fmla="*/ 145 w 596"/>
                  <a:gd name="T3" fmla="*/ 8426 h 666"/>
                  <a:gd name="T4" fmla="*/ 0 w 596"/>
                  <a:gd name="T5" fmla="*/ 7140 h 666"/>
                  <a:gd name="T6" fmla="*/ 101 w 596"/>
                  <a:gd name="T7" fmla="*/ 5490 h 666"/>
                  <a:gd name="T8" fmla="*/ 626 w 596"/>
                  <a:gd name="T9" fmla="*/ 3735 h 666"/>
                  <a:gd name="T10" fmla="*/ 1720 w 596"/>
                  <a:gd name="T11" fmla="*/ 2074 h 666"/>
                  <a:gd name="T12" fmla="*/ 3556 w 596"/>
                  <a:gd name="T13" fmla="*/ 765 h 666"/>
                  <a:gd name="T14" fmla="*/ 6177 w 596"/>
                  <a:gd name="T15" fmla="*/ 45 h 666"/>
                  <a:gd name="T16" fmla="*/ 9510 w 596"/>
                  <a:gd name="T17" fmla="*/ 223 h 666"/>
                  <a:gd name="T18" fmla="*/ 12116 w 596"/>
                  <a:gd name="T19" fmla="*/ 1686 h 666"/>
                  <a:gd name="T20" fmla="*/ 13862 w 596"/>
                  <a:gd name="T21" fmla="*/ 4083 h 666"/>
                  <a:gd name="T22" fmla="*/ 14793 w 596"/>
                  <a:gd name="T23" fmla="*/ 7015 h 666"/>
                  <a:gd name="T24" fmla="*/ 14891 w 596"/>
                  <a:gd name="T25" fmla="*/ 10112 h 666"/>
                  <a:gd name="T26" fmla="*/ 14166 w 596"/>
                  <a:gd name="T27" fmla="*/ 12981 h 666"/>
                  <a:gd name="T28" fmla="*/ 12686 w 596"/>
                  <a:gd name="T29" fmla="*/ 15198 h 666"/>
                  <a:gd name="T30" fmla="*/ 10440 w 596"/>
                  <a:gd name="T31" fmla="*/ 16386 h 666"/>
                  <a:gd name="T32" fmla="*/ 9734 w 596"/>
                  <a:gd name="T33" fmla="*/ 16281 h 666"/>
                  <a:gd name="T34" fmla="*/ 11031 w 596"/>
                  <a:gd name="T35" fmla="*/ 15254 h 666"/>
                  <a:gd name="T36" fmla="*/ 12060 w 596"/>
                  <a:gd name="T37" fmla="*/ 13448 h 666"/>
                  <a:gd name="T38" fmla="*/ 12731 w 596"/>
                  <a:gd name="T39" fmla="*/ 11216 h 666"/>
                  <a:gd name="T40" fmla="*/ 13010 w 596"/>
                  <a:gd name="T41" fmla="*/ 8781 h 666"/>
                  <a:gd name="T42" fmla="*/ 12865 w 596"/>
                  <a:gd name="T43" fmla="*/ 6375 h 666"/>
                  <a:gd name="T44" fmla="*/ 12140 w 596"/>
                  <a:gd name="T45" fmla="*/ 4301 h 666"/>
                  <a:gd name="T46" fmla="*/ 10830 w 596"/>
                  <a:gd name="T47" fmla="*/ 2769 h 666"/>
                  <a:gd name="T48" fmla="*/ 8539 w 596"/>
                  <a:gd name="T49" fmla="*/ 1848 h 666"/>
                  <a:gd name="T50" fmla="*/ 6153 w 596"/>
                  <a:gd name="T51" fmla="*/ 1507 h 666"/>
                  <a:gd name="T52" fmla="*/ 4352 w 596"/>
                  <a:gd name="T53" fmla="*/ 1750 h 666"/>
                  <a:gd name="T54" fmla="*/ 3031 w 596"/>
                  <a:gd name="T55" fmla="*/ 2495 h 666"/>
                  <a:gd name="T56" fmla="*/ 2100 w 596"/>
                  <a:gd name="T57" fmla="*/ 3679 h 666"/>
                  <a:gd name="T58" fmla="*/ 1420 w 596"/>
                  <a:gd name="T59" fmla="*/ 5086 h 666"/>
                  <a:gd name="T60" fmla="*/ 995 w 596"/>
                  <a:gd name="T61" fmla="*/ 6716 h 666"/>
                  <a:gd name="T62" fmla="*/ 705 w 596"/>
                  <a:gd name="T63" fmla="*/ 8382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627 h 237"/>
                  <a:gd name="T4" fmla="*/ 80 w 257"/>
                  <a:gd name="T5" fmla="*/ 1259 h 237"/>
                  <a:gd name="T6" fmla="*/ 142 w 257"/>
                  <a:gd name="T7" fmla="*/ 1887 h 237"/>
                  <a:gd name="T8" fmla="*/ 262 w 257"/>
                  <a:gd name="T9" fmla="*/ 2476 h 237"/>
                  <a:gd name="T10" fmla="*/ 440 w 257"/>
                  <a:gd name="T11" fmla="*/ 3002 h 237"/>
                  <a:gd name="T12" fmla="*/ 655 w 257"/>
                  <a:gd name="T13" fmla="*/ 3553 h 237"/>
                  <a:gd name="T14" fmla="*/ 922 w 257"/>
                  <a:gd name="T15" fmla="*/ 4062 h 237"/>
                  <a:gd name="T16" fmla="*/ 1240 w 257"/>
                  <a:gd name="T17" fmla="*/ 4488 h 237"/>
                  <a:gd name="T18" fmla="*/ 1633 w 257"/>
                  <a:gd name="T19" fmla="*/ 4893 h 237"/>
                  <a:gd name="T20" fmla="*/ 2093 w 257"/>
                  <a:gd name="T21" fmla="*/ 5241 h 237"/>
                  <a:gd name="T22" fmla="*/ 2586 w 257"/>
                  <a:gd name="T23" fmla="*/ 5523 h 237"/>
                  <a:gd name="T24" fmla="*/ 3193 w 257"/>
                  <a:gd name="T25" fmla="*/ 5747 h 237"/>
                  <a:gd name="T26" fmla="*/ 3850 w 257"/>
                  <a:gd name="T27" fmla="*/ 5893 h 237"/>
                  <a:gd name="T28" fmla="*/ 4586 w 257"/>
                  <a:gd name="T29" fmla="*/ 5973 h 237"/>
                  <a:gd name="T30" fmla="*/ 5361 w 257"/>
                  <a:gd name="T31" fmla="*/ 5949 h 237"/>
                  <a:gd name="T32" fmla="*/ 6263 w 257"/>
                  <a:gd name="T33" fmla="*/ 5848 h 237"/>
                  <a:gd name="T34" fmla="*/ 5459 w 257"/>
                  <a:gd name="T35" fmla="*/ 5722 h 237"/>
                  <a:gd name="T36" fmla="*/ 4748 w 257"/>
                  <a:gd name="T37" fmla="*/ 5547 h 237"/>
                  <a:gd name="T38" fmla="*/ 4146 w 257"/>
                  <a:gd name="T39" fmla="*/ 5341 h 237"/>
                  <a:gd name="T40" fmla="*/ 3608 w 257"/>
                  <a:gd name="T41" fmla="*/ 5140 h 237"/>
                  <a:gd name="T42" fmla="*/ 3115 w 257"/>
                  <a:gd name="T43" fmla="*/ 4860 h 237"/>
                  <a:gd name="T44" fmla="*/ 2731 w 257"/>
                  <a:gd name="T45" fmla="*/ 4589 h 237"/>
                  <a:gd name="T46" fmla="*/ 2368 w 257"/>
                  <a:gd name="T47" fmla="*/ 4261 h 237"/>
                  <a:gd name="T48" fmla="*/ 2048 w 257"/>
                  <a:gd name="T49" fmla="*/ 3901 h 237"/>
                  <a:gd name="T50" fmla="*/ 1753 w 257"/>
                  <a:gd name="T51" fmla="*/ 3553 h 237"/>
                  <a:gd name="T52" fmla="*/ 1491 w 257"/>
                  <a:gd name="T53" fmla="*/ 3148 h 237"/>
                  <a:gd name="T54" fmla="*/ 1273 w 257"/>
                  <a:gd name="T55" fmla="*/ 2700 h 237"/>
                  <a:gd name="T56" fmla="*/ 1051 w 257"/>
                  <a:gd name="T57" fmla="*/ 2214 h 237"/>
                  <a:gd name="T58" fmla="*/ 800 w 257"/>
                  <a:gd name="T59" fmla="*/ 1741 h 237"/>
                  <a:gd name="T60" fmla="*/ 558 w 257"/>
                  <a:gd name="T61" fmla="*/ 1181 h 237"/>
                  <a:gd name="T62" fmla="*/ 295 w 257"/>
                  <a:gd name="T63" fmla="*/ 60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1917 w 124"/>
                  <a:gd name="T1" fmla="*/ 0 h 110"/>
                  <a:gd name="T2" fmla="*/ 3089 w 124"/>
                  <a:gd name="T3" fmla="*/ 2830 h 110"/>
                  <a:gd name="T4" fmla="*/ 2989 w 124"/>
                  <a:gd name="T5" fmla="*/ 2807 h 110"/>
                  <a:gd name="T6" fmla="*/ 2665 w 124"/>
                  <a:gd name="T7" fmla="*/ 2762 h 110"/>
                  <a:gd name="T8" fmla="*/ 2220 w 124"/>
                  <a:gd name="T9" fmla="*/ 2655 h 110"/>
                  <a:gd name="T10" fmla="*/ 1698 w 124"/>
                  <a:gd name="T11" fmla="*/ 2599 h 110"/>
                  <a:gd name="T12" fmla="*/ 1128 w 124"/>
                  <a:gd name="T13" fmla="*/ 2551 h 110"/>
                  <a:gd name="T14" fmla="*/ 623 w 124"/>
                  <a:gd name="T15" fmla="*/ 2578 h 110"/>
                  <a:gd name="T16" fmla="*/ 226 w 124"/>
                  <a:gd name="T17" fmla="*/ 2680 h 110"/>
                  <a:gd name="T18" fmla="*/ 0 w 124"/>
                  <a:gd name="T19" fmla="*/ 2891 h 110"/>
                  <a:gd name="T20" fmla="*/ 101 w 124"/>
                  <a:gd name="T21" fmla="*/ 2578 h 110"/>
                  <a:gd name="T22" fmla="*/ 199 w 124"/>
                  <a:gd name="T23" fmla="*/ 2332 h 110"/>
                  <a:gd name="T24" fmla="*/ 400 w 124"/>
                  <a:gd name="T25" fmla="*/ 2157 h 110"/>
                  <a:gd name="T26" fmla="*/ 623 w 124"/>
                  <a:gd name="T27" fmla="*/ 1994 h 110"/>
                  <a:gd name="T28" fmla="*/ 894 w 124"/>
                  <a:gd name="T29" fmla="*/ 1890 h 110"/>
                  <a:gd name="T30" fmla="*/ 1173 w 124"/>
                  <a:gd name="T31" fmla="*/ 1865 h 110"/>
                  <a:gd name="T32" fmla="*/ 1472 w 124"/>
                  <a:gd name="T33" fmla="*/ 1865 h 110"/>
                  <a:gd name="T34" fmla="*/ 1796 w 124"/>
                  <a:gd name="T35" fmla="*/ 1947 h 110"/>
                  <a:gd name="T36" fmla="*/ 1816 w 124"/>
                  <a:gd name="T37" fmla="*/ 1865 h 110"/>
                  <a:gd name="T38" fmla="*/ 1736 w 124"/>
                  <a:gd name="T39" fmla="*/ 1471 h 110"/>
                  <a:gd name="T40" fmla="*/ 1671 w 124"/>
                  <a:gd name="T41" fmla="*/ 998 h 110"/>
                  <a:gd name="T42" fmla="*/ 1617 w 124"/>
                  <a:gd name="T43" fmla="*/ 790 h 110"/>
                  <a:gd name="T44" fmla="*/ 1573 w 124"/>
                  <a:gd name="T45" fmla="*/ 790 h 110"/>
                  <a:gd name="T46" fmla="*/ 1517 w 124"/>
                  <a:gd name="T47" fmla="*/ 763 h 110"/>
                  <a:gd name="T48" fmla="*/ 1472 w 124"/>
                  <a:gd name="T49" fmla="*/ 686 h 110"/>
                  <a:gd name="T50" fmla="*/ 1416 w 124"/>
                  <a:gd name="T51" fmla="*/ 604 h 110"/>
                  <a:gd name="T52" fmla="*/ 1416 w 124"/>
                  <a:gd name="T53" fmla="*/ 498 h 110"/>
                  <a:gd name="T54" fmla="*/ 1472 w 124"/>
                  <a:gd name="T55" fmla="*/ 369 h 110"/>
                  <a:gd name="T56" fmla="*/ 1637 w 124"/>
                  <a:gd name="T57" fmla="*/ 211 h 110"/>
                  <a:gd name="T58" fmla="*/ 191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26 w 109"/>
                  <a:gd name="T3" fmla="*/ 20 h 156"/>
                  <a:gd name="T4" fmla="*/ 454 w 109"/>
                  <a:gd name="T5" fmla="*/ 118 h 156"/>
                  <a:gd name="T6" fmla="*/ 944 w 109"/>
                  <a:gd name="T7" fmla="*/ 296 h 156"/>
                  <a:gd name="T8" fmla="*/ 1474 w 109"/>
                  <a:gd name="T9" fmla="*/ 583 h 156"/>
                  <a:gd name="T10" fmla="*/ 1985 w 109"/>
                  <a:gd name="T11" fmla="*/ 1079 h 156"/>
                  <a:gd name="T12" fmla="*/ 2454 w 109"/>
                  <a:gd name="T13" fmla="*/ 1737 h 156"/>
                  <a:gd name="T14" fmla="*/ 2738 w 109"/>
                  <a:gd name="T15" fmla="*/ 2643 h 156"/>
                  <a:gd name="T16" fmla="*/ 2783 w 109"/>
                  <a:gd name="T17" fmla="*/ 3819 h 156"/>
                  <a:gd name="T18" fmla="*/ 2677 w 109"/>
                  <a:gd name="T19" fmla="*/ 3819 h 156"/>
                  <a:gd name="T20" fmla="*/ 2531 w 109"/>
                  <a:gd name="T21" fmla="*/ 3819 h 156"/>
                  <a:gd name="T22" fmla="*/ 2374 w 109"/>
                  <a:gd name="T23" fmla="*/ 3819 h 156"/>
                  <a:gd name="T24" fmla="*/ 2227 w 109"/>
                  <a:gd name="T25" fmla="*/ 3775 h 156"/>
                  <a:gd name="T26" fmla="*/ 2066 w 109"/>
                  <a:gd name="T27" fmla="*/ 3741 h 156"/>
                  <a:gd name="T28" fmla="*/ 1884 w 109"/>
                  <a:gd name="T29" fmla="*/ 3677 h 156"/>
                  <a:gd name="T30" fmla="*/ 1681 w 109"/>
                  <a:gd name="T31" fmla="*/ 3552 h 156"/>
                  <a:gd name="T32" fmla="*/ 1474 w 109"/>
                  <a:gd name="T33" fmla="*/ 3399 h 156"/>
                  <a:gd name="T34" fmla="*/ 1349 w 109"/>
                  <a:gd name="T35" fmla="*/ 3083 h 156"/>
                  <a:gd name="T36" fmla="*/ 1349 w 109"/>
                  <a:gd name="T37" fmla="*/ 2716 h 156"/>
                  <a:gd name="T38" fmla="*/ 1430 w 109"/>
                  <a:gd name="T39" fmla="*/ 2356 h 156"/>
                  <a:gd name="T40" fmla="*/ 1510 w 109"/>
                  <a:gd name="T41" fmla="*/ 1960 h 156"/>
                  <a:gd name="T42" fmla="*/ 1430 w 109"/>
                  <a:gd name="T43" fmla="*/ 1519 h 156"/>
                  <a:gd name="T44" fmla="*/ 1227 w 109"/>
                  <a:gd name="T45" fmla="*/ 1059 h 156"/>
                  <a:gd name="T46" fmla="*/ 793 w 109"/>
                  <a:gd name="T47" fmla="*/ 558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777 w 46"/>
                  <a:gd name="T1" fmla="*/ 0 h 94"/>
                  <a:gd name="T2" fmla="*/ 506 w 46"/>
                  <a:gd name="T3" fmla="*/ 925 h 94"/>
                  <a:gd name="T4" fmla="*/ 381 w 46"/>
                  <a:gd name="T5" fmla="*/ 1519 h 94"/>
                  <a:gd name="T6" fmla="*/ 280 w 46"/>
                  <a:gd name="T7" fmla="*/ 1932 h 94"/>
                  <a:gd name="T8" fmla="*/ 0 w 46"/>
                  <a:gd name="T9" fmla="*/ 2299 h 94"/>
                  <a:gd name="T10" fmla="*/ 300 w 46"/>
                  <a:gd name="T11" fmla="*/ 2154 h 94"/>
                  <a:gd name="T12" fmla="*/ 582 w 46"/>
                  <a:gd name="T13" fmla="*/ 1957 h 94"/>
                  <a:gd name="T14" fmla="*/ 808 w 46"/>
                  <a:gd name="T15" fmla="*/ 1681 h 94"/>
                  <a:gd name="T16" fmla="*/ 1012 w 46"/>
                  <a:gd name="T17" fmla="*/ 1394 h 94"/>
                  <a:gd name="T18" fmla="*/ 1133 w 46"/>
                  <a:gd name="T19" fmla="*/ 1078 h 94"/>
                  <a:gd name="T20" fmla="*/ 1158 w 46"/>
                  <a:gd name="T21" fmla="*/ 736 h 94"/>
                  <a:gd name="T22" fmla="*/ 1052 w 46"/>
                  <a:gd name="T23" fmla="*/ 360 h 94"/>
                  <a:gd name="T24" fmla="*/ 77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0 w 54"/>
                  <a:gd name="T3" fmla="*/ 25 h 40"/>
                  <a:gd name="T4" fmla="*/ 142 w 54"/>
                  <a:gd name="T5" fmla="*/ 81 h 40"/>
                  <a:gd name="T6" fmla="*/ 316 w 54"/>
                  <a:gd name="T7" fmla="*/ 207 h 40"/>
                  <a:gd name="T8" fmla="*/ 513 w 54"/>
                  <a:gd name="T9" fmla="*/ 308 h 40"/>
                  <a:gd name="T10" fmla="*/ 702 w 54"/>
                  <a:gd name="T11" fmla="*/ 389 h 40"/>
                  <a:gd name="T12" fmla="*/ 924 w 54"/>
                  <a:gd name="T13" fmla="*/ 437 h 40"/>
                  <a:gd name="T14" fmla="*/ 1120 w 54"/>
                  <a:gd name="T15" fmla="*/ 466 h 40"/>
                  <a:gd name="T16" fmla="*/ 1318 w 54"/>
                  <a:gd name="T17" fmla="*/ 410 h 40"/>
                  <a:gd name="T18" fmla="*/ 1293 w 54"/>
                  <a:gd name="T19" fmla="*/ 639 h 40"/>
                  <a:gd name="T20" fmla="*/ 1220 w 54"/>
                  <a:gd name="T21" fmla="*/ 846 h 40"/>
                  <a:gd name="T22" fmla="*/ 1076 w 54"/>
                  <a:gd name="T23" fmla="*/ 983 h 40"/>
                  <a:gd name="T24" fmla="*/ 898 w 54"/>
                  <a:gd name="T25" fmla="*/ 1028 h 40"/>
                  <a:gd name="T26" fmla="*/ 682 w 54"/>
                  <a:gd name="T27" fmla="*/ 1004 h 40"/>
                  <a:gd name="T28" fmla="*/ 460 w 54"/>
                  <a:gd name="T29" fmla="*/ 821 h 40"/>
                  <a:gd name="T30" fmla="*/ 242 w 54"/>
                  <a:gd name="T31" fmla="*/ 51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42 w 149"/>
                  <a:gd name="T3" fmla="*/ 453 h 704"/>
                  <a:gd name="T4" fmla="*/ 383 w 149"/>
                  <a:gd name="T5" fmla="*/ 1027 h 704"/>
                  <a:gd name="T6" fmla="*/ 671 w 149"/>
                  <a:gd name="T7" fmla="*/ 1755 h 704"/>
                  <a:gd name="T8" fmla="*/ 990 w 149"/>
                  <a:gd name="T9" fmla="*/ 2702 h 704"/>
                  <a:gd name="T10" fmla="*/ 1389 w 149"/>
                  <a:gd name="T11" fmla="*/ 3875 h 704"/>
                  <a:gd name="T12" fmla="*/ 1761 w 149"/>
                  <a:gd name="T13" fmla="*/ 5133 h 704"/>
                  <a:gd name="T14" fmla="*/ 2120 w 149"/>
                  <a:gd name="T15" fmla="*/ 6578 h 704"/>
                  <a:gd name="T16" fmla="*/ 2399 w 149"/>
                  <a:gd name="T17" fmla="*/ 8254 h 704"/>
                  <a:gd name="T18" fmla="*/ 2693 w 149"/>
                  <a:gd name="T19" fmla="*/ 10035 h 704"/>
                  <a:gd name="T20" fmla="*/ 2888 w 149"/>
                  <a:gd name="T21" fmla="*/ 12088 h 704"/>
                  <a:gd name="T22" fmla="*/ 2988 w 149"/>
                  <a:gd name="T23" fmla="*/ 14337 h 704"/>
                  <a:gd name="T24" fmla="*/ 3032 w 149"/>
                  <a:gd name="T25" fmla="*/ 16688 h 704"/>
                  <a:gd name="T26" fmla="*/ 2888 w 149"/>
                  <a:gd name="T27" fmla="*/ 19315 h 704"/>
                  <a:gd name="T28" fmla="*/ 2620 w 149"/>
                  <a:gd name="T29" fmla="*/ 22096 h 704"/>
                  <a:gd name="T30" fmla="*/ 2217 w 149"/>
                  <a:gd name="T31" fmla="*/ 25021 h 704"/>
                  <a:gd name="T32" fmla="*/ 1608 w 149"/>
                  <a:gd name="T33" fmla="*/ 28244 h 704"/>
                  <a:gd name="T34" fmla="*/ 932 w 149"/>
                  <a:gd name="T35" fmla="*/ 31897 h 704"/>
                  <a:gd name="T36" fmla="*/ 509 w 149"/>
                  <a:gd name="T37" fmla="*/ 35278 h 704"/>
                  <a:gd name="T38" fmla="*/ 241 w 149"/>
                  <a:gd name="T39" fmla="*/ 38399 h 704"/>
                  <a:gd name="T40" fmla="*/ 142 w 149"/>
                  <a:gd name="T41" fmla="*/ 41402 h 704"/>
                  <a:gd name="T42" fmla="*/ 142 w 149"/>
                  <a:gd name="T43" fmla="*/ 44257 h 704"/>
                  <a:gd name="T44" fmla="*/ 197 w 149"/>
                  <a:gd name="T45" fmla="*/ 46910 h 704"/>
                  <a:gd name="T46" fmla="*/ 295 w 149"/>
                  <a:gd name="T47" fmla="*/ 49238 h 704"/>
                  <a:gd name="T48" fmla="*/ 339 w 149"/>
                  <a:gd name="T49" fmla="*/ 51513 h 704"/>
                  <a:gd name="T50" fmla="*/ 990 w 149"/>
                  <a:gd name="T51" fmla="*/ 50340 h 704"/>
                  <a:gd name="T52" fmla="*/ 932 w 149"/>
                  <a:gd name="T53" fmla="*/ 49758 h 704"/>
                  <a:gd name="T54" fmla="*/ 868 w 149"/>
                  <a:gd name="T55" fmla="*/ 48082 h 704"/>
                  <a:gd name="T56" fmla="*/ 795 w 149"/>
                  <a:gd name="T57" fmla="*/ 45506 h 704"/>
                  <a:gd name="T58" fmla="*/ 848 w 149"/>
                  <a:gd name="T59" fmla="*/ 42078 h 704"/>
                  <a:gd name="T60" fmla="*/ 990 w 149"/>
                  <a:gd name="T61" fmla="*/ 37980 h 704"/>
                  <a:gd name="T62" fmla="*/ 1389 w 149"/>
                  <a:gd name="T63" fmla="*/ 33301 h 704"/>
                  <a:gd name="T64" fmla="*/ 2064 w 149"/>
                  <a:gd name="T65" fmla="*/ 28244 h 704"/>
                  <a:gd name="T66" fmla="*/ 3105 w 149"/>
                  <a:gd name="T67" fmla="*/ 22892 h 704"/>
                  <a:gd name="T68" fmla="*/ 3444 w 149"/>
                  <a:gd name="T69" fmla="*/ 20417 h 704"/>
                  <a:gd name="T70" fmla="*/ 3586 w 149"/>
                  <a:gd name="T71" fmla="*/ 17186 h 704"/>
                  <a:gd name="T72" fmla="*/ 3468 w 149"/>
                  <a:gd name="T73" fmla="*/ 13457 h 704"/>
                  <a:gd name="T74" fmla="*/ 3149 w 149"/>
                  <a:gd name="T75" fmla="*/ 9804 h 704"/>
                  <a:gd name="T76" fmla="*/ 2620 w 149"/>
                  <a:gd name="T77" fmla="*/ 6227 h 704"/>
                  <a:gd name="T78" fmla="*/ 1942 w 149"/>
                  <a:gd name="T79" fmla="*/ 3226 h 704"/>
                  <a:gd name="T80" fmla="*/ 1054 w 149"/>
                  <a:gd name="T81" fmla="*/ 102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3808 w 128"/>
                <a:gd name="T1" fmla="*/ 0 h 217"/>
                <a:gd name="T2" fmla="*/ 4260 w 128"/>
                <a:gd name="T3" fmla="*/ 724 h 217"/>
                <a:gd name="T4" fmla="*/ 4661 w 128"/>
                <a:gd name="T5" fmla="*/ 2165 h 217"/>
                <a:gd name="T6" fmla="*/ 4979 w 128"/>
                <a:gd name="T7" fmla="*/ 4017 h 217"/>
                <a:gd name="T8" fmla="*/ 5191 w 128"/>
                <a:gd name="T9" fmla="*/ 6236 h 217"/>
                <a:gd name="T10" fmla="*/ 5145 w 128"/>
                <a:gd name="T11" fmla="*/ 8883 h 217"/>
                <a:gd name="T12" fmla="*/ 4706 w 128"/>
                <a:gd name="T13" fmla="*/ 11610 h 217"/>
                <a:gd name="T14" fmla="*/ 3808 w 128"/>
                <a:gd name="T15" fmla="*/ 14472 h 217"/>
                <a:gd name="T16" fmla="*/ 2425 w 128"/>
                <a:gd name="T17" fmla="*/ 17361 h 217"/>
                <a:gd name="T18" fmla="*/ 1994 w 128"/>
                <a:gd name="T19" fmla="*/ 17038 h 217"/>
                <a:gd name="T20" fmla="*/ 1542 w 128"/>
                <a:gd name="T21" fmla="*/ 16799 h 217"/>
                <a:gd name="T22" fmla="*/ 1062 w 128"/>
                <a:gd name="T23" fmla="*/ 16395 h 217"/>
                <a:gd name="T24" fmla="*/ 643 w 128"/>
                <a:gd name="T25" fmla="*/ 16072 h 217"/>
                <a:gd name="T26" fmla="*/ 318 w 128"/>
                <a:gd name="T27" fmla="*/ 15681 h 217"/>
                <a:gd name="T28" fmla="*/ 83 w 128"/>
                <a:gd name="T29" fmla="*/ 15196 h 217"/>
                <a:gd name="T30" fmla="*/ 0 w 128"/>
                <a:gd name="T31" fmla="*/ 14634 h 217"/>
                <a:gd name="T32" fmla="*/ 50 w 128"/>
                <a:gd name="T33" fmla="*/ 14230 h 217"/>
                <a:gd name="T34" fmla="*/ 527 w 128"/>
                <a:gd name="T35" fmla="*/ 13668 h 217"/>
                <a:gd name="T36" fmla="*/ 1171 w 128"/>
                <a:gd name="T37" fmla="*/ 12899 h 217"/>
                <a:gd name="T38" fmla="*/ 1865 w 128"/>
                <a:gd name="T39" fmla="*/ 12014 h 217"/>
                <a:gd name="T40" fmla="*/ 2554 w 128"/>
                <a:gd name="T41" fmla="*/ 10725 h 217"/>
                <a:gd name="T42" fmla="*/ 3197 w 128"/>
                <a:gd name="T43" fmla="*/ 8963 h 217"/>
                <a:gd name="T44" fmla="*/ 3694 w 128"/>
                <a:gd name="T45" fmla="*/ 6637 h 217"/>
                <a:gd name="T46" fmla="*/ 3934 w 128"/>
                <a:gd name="T47" fmla="*/ 3694 h 217"/>
                <a:gd name="T48" fmla="*/ 380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290 w 117"/>
                <a:gd name="T1" fmla="*/ 0 h 132"/>
                <a:gd name="T2" fmla="*/ 0 w 117"/>
                <a:gd name="T3" fmla="*/ 3817 h 132"/>
                <a:gd name="T4" fmla="*/ 248 w 117"/>
                <a:gd name="T5" fmla="*/ 3955 h 132"/>
                <a:gd name="T6" fmla="*/ 1162 w 117"/>
                <a:gd name="T7" fmla="*/ 4436 h 132"/>
                <a:gd name="T8" fmla="*/ 2436 w 117"/>
                <a:gd name="T9" fmla="*/ 5512 h 132"/>
                <a:gd name="T10" fmla="*/ 3855 w 117"/>
                <a:gd name="T11" fmla="*/ 7167 h 132"/>
                <a:gd name="T12" fmla="*/ 5540 w 117"/>
                <a:gd name="T13" fmla="*/ 9466 h 132"/>
                <a:gd name="T14" fmla="*/ 7041 w 117"/>
                <a:gd name="T15" fmla="*/ 12208 h 132"/>
                <a:gd name="T16" fmla="*/ 8560 w 117"/>
                <a:gd name="T17" fmla="*/ 15716 h 132"/>
                <a:gd name="T18" fmla="*/ 9721 w 117"/>
                <a:gd name="T19" fmla="*/ 20152 h 132"/>
                <a:gd name="T20" fmla="*/ 9803 w 117"/>
                <a:gd name="T21" fmla="*/ 18324 h 132"/>
                <a:gd name="T22" fmla="*/ 9640 w 117"/>
                <a:gd name="T23" fmla="*/ 16335 h 132"/>
                <a:gd name="T24" fmla="*/ 9053 w 117"/>
                <a:gd name="T25" fmla="*/ 13727 h 132"/>
                <a:gd name="T26" fmla="*/ 8311 w 117"/>
                <a:gd name="T27" fmla="*/ 11294 h 132"/>
                <a:gd name="T28" fmla="*/ 7452 w 117"/>
                <a:gd name="T29" fmla="*/ 8858 h 132"/>
                <a:gd name="T30" fmla="*/ 6535 w 117"/>
                <a:gd name="T31" fmla="*/ 6858 h 132"/>
                <a:gd name="T32" fmla="*/ 5622 w 117"/>
                <a:gd name="T33" fmla="*/ 5512 h 132"/>
                <a:gd name="T34" fmla="*/ 4844 w 117"/>
                <a:gd name="T35" fmla="*/ 4868 h 132"/>
                <a:gd name="T36" fmla="*/ 5785 w 117"/>
                <a:gd name="T37" fmla="*/ 4436 h 132"/>
                <a:gd name="T38" fmla="*/ 6620 w 117"/>
                <a:gd name="T39" fmla="*/ 4250 h 132"/>
                <a:gd name="T40" fmla="*/ 7452 w 117"/>
                <a:gd name="T41" fmla="*/ 3955 h 132"/>
                <a:gd name="T42" fmla="*/ 8230 w 117"/>
                <a:gd name="T43" fmla="*/ 3817 h 132"/>
                <a:gd name="T44" fmla="*/ 8808 w 117"/>
                <a:gd name="T45" fmla="*/ 3645 h 132"/>
                <a:gd name="T46" fmla="*/ 9137 w 117"/>
                <a:gd name="T47" fmla="*/ 3350 h 132"/>
                <a:gd name="T48" fmla="*/ 9476 w 117"/>
                <a:gd name="T49" fmla="*/ 3213 h 132"/>
                <a:gd name="T50" fmla="*/ 9558 w 117"/>
                <a:gd name="T51" fmla="*/ 3213 h 132"/>
                <a:gd name="T52" fmla="*/ 6290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349 w 29"/>
                <a:gd name="T1" fmla="*/ 0 h 77"/>
                <a:gd name="T2" fmla="*/ 1863 w 29"/>
                <a:gd name="T3" fmla="*/ 0 h 77"/>
                <a:gd name="T4" fmla="*/ 1296 w 29"/>
                <a:gd name="T5" fmla="*/ 633 h 77"/>
                <a:gd name="T6" fmla="*/ 729 w 29"/>
                <a:gd name="T7" fmla="*/ 1445 h 77"/>
                <a:gd name="T8" fmla="*/ 324 w 29"/>
                <a:gd name="T9" fmla="*/ 3064 h 77"/>
                <a:gd name="T10" fmla="*/ 81 w 29"/>
                <a:gd name="T11" fmla="*/ 4825 h 77"/>
                <a:gd name="T12" fmla="*/ 0 w 29"/>
                <a:gd name="T13" fmla="*/ 7078 h 77"/>
                <a:gd name="T14" fmla="*/ 243 w 29"/>
                <a:gd name="T15" fmla="*/ 9650 h 77"/>
                <a:gd name="T16" fmla="*/ 891 w 29"/>
                <a:gd name="T17" fmla="*/ 12344 h 77"/>
                <a:gd name="T18" fmla="*/ 1215 w 29"/>
                <a:gd name="T19" fmla="*/ 8522 h 77"/>
                <a:gd name="T20" fmla="*/ 1539 w 29"/>
                <a:gd name="T21" fmla="*/ 5950 h 77"/>
                <a:gd name="T22" fmla="*/ 1863 w 29"/>
                <a:gd name="T23" fmla="*/ 3519 h 77"/>
                <a:gd name="T24" fmla="*/ 234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0" y="123"/>
              <a:ext cx="356" cy="608"/>
              <a:chOff x="173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5"/>
              <a:ext cx="500" cy="500"/>
              <a:chOff x="1727" y="86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88 h 237"/>
                <a:gd name="T4" fmla="*/ 148 w 257"/>
                <a:gd name="T5" fmla="*/ 1959 h 237"/>
                <a:gd name="T6" fmla="*/ 294 w 257"/>
                <a:gd name="T7" fmla="*/ 2942 h 237"/>
                <a:gd name="T8" fmla="*/ 541 w 257"/>
                <a:gd name="T9" fmla="*/ 3838 h 237"/>
                <a:gd name="T10" fmla="*/ 893 w 257"/>
                <a:gd name="T11" fmla="*/ 4671 h 237"/>
                <a:gd name="T12" fmla="*/ 1341 w 257"/>
                <a:gd name="T13" fmla="*/ 5527 h 237"/>
                <a:gd name="T14" fmla="*/ 1881 w 257"/>
                <a:gd name="T15" fmla="*/ 6310 h 237"/>
                <a:gd name="T16" fmla="*/ 2515 w 257"/>
                <a:gd name="T17" fmla="*/ 6968 h 237"/>
                <a:gd name="T18" fmla="*/ 3315 w 257"/>
                <a:gd name="T19" fmla="*/ 7601 h 237"/>
                <a:gd name="T20" fmla="*/ 4240 w 257"/>
                <a:gd name="T21" fmla="*/ 8144 h 237"/>
                <a:gd name="T22" fmla="*/ 5231 w 257"/>
                <a:gd name="T23" fmla="*/ 8582 h 237"/>
                <a:gd name="T24" fmla="*/ 6452 w 257"/>
                <a:gd name="T25" fmla="*/ 8928 h 237"/>
                <a:gd name="T26" fmla="*/ 7793 w 257"/>
                <a:gd name="T27" fmla="*/ 9165 h 237"/>
                <a:gd name="T28" fmla="*/ 9269 w 257"/>
                <a:gd name="T29" fmla="*/ 9290 h 237"/>
                <a:gd name="T30" fmla="*/ 10848 w 257"/>
                <a:gd name="T31" fmla="*/ 9240 h 237"/>
                <a:gd name="T32" fmla="*/ 12674 w 257"/>
                <a:gd name="T33" fmla="*/ 9085 h 237"/>
                <a:gd name="T34" fmla="*/ 11052 w 257"/>
                <a:gd name="T35" fmla="*/ 8895 h 237"/>
                <a:gd name="T36" fmla="*/ 9619 w 257"/>
                <a:gd name="T37" fmla="*/ 8615 h 237"/>
                <a:gd name="T38" fmla="*/ 8371 w 257"/>
                <a:gd name="T39" fmla="*/ 8302 h 237"/>
                <a:gd name="T40" fmla="*/ 7295 w 257"/>
                <a:gd name="T41" fmla="*/ 7989 h 237"/>
                <a:gd name="T42" fmla="*/ 6307 w 257"/>
                <a:gd name="T43" fmla="*/ 7569 h 237"/>
                <a:gd name="T44" fmla="*/ 5525 w 257"/>
                <a:gd name="T45" fmla="*/ 7124 h 237"/>
                <a:gd name="T46" fmla="*/ 4783 w 257"/>
                <a:gd name="T47" fmla="*/ 6623 h 237"/>
                <a:gd name="T48" fmla="*/ 4150 w 257"/>
                <a:gd name="T49" fmla="*/ 6080 h 237"/>
                <a:gd name="T50" fmla="*/ 3553 w 257"/>
                <a:gd name="T51" fmla="*/ 5527 h 237"/>
                <a:gd name="T52" fmla="*/ 3013 w 257"/>
                <a:gd name="T53" fmla="*/ 4902 h 237"/>
                <a:gd name="T54" fmla="*/ 2570 w 257"/>
                <a:gd name="T55" fmla="*/ 4201 h 237"/>
                <a:gd name="T56" fmla="*/ 2120 w 257"/>
                <a:gd name="T57" fmla="*/ 3443 h 237"/>
                <a:gd name="T58" fmla="*/ 1622 w 257"/>
                <a:gd name="T59" fmla="*/ 2710 h 237"/>
                <a:gd name="T60" fmla="*/ 1137 w 257"/>
                <a:gd name="T61" fmla="*/ 1847 h 237"/>
                <a:gd name="T62" fmla="*/ 596 w 257"/>
                <a:gd name="T63" fmla="*/ 93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3867 w 124"/>
                <a:gd name="T1" fmla="*/ 0 h 110"/>
                <a:gd name="T2" fmla="*/ 6219 w 124"/>
                <a:gd name="T3" fmla="*/ 4408 h 110"/>
                <a:gd name="T4" fmla="*/ 6012 w 124"/>
                <a:gd name="T5" fmla="*/ 4357 h 110"/>
                <a:gd name="T6" fmla="*/ 5368 w 124"/>
                <a:gd name="T7" fmla="*/ 4279 h 110"/>
                <a:gd name="T8" fmla="*/ 4468 w 124"/>
                <a:gd name="T9" fmla="*/ 4114 h 110"/>
                <a:gd name="T10" fmla="*/ 3414 w 124"/>
                <a:gd name="T11" fmla="*/ 4036 h 110"/>
                <a:gd name="T12" fmla="*/ 2259 w 124"/>
                <a:gd name="T13" fmla="*/ 3953 h 110"/>
                <a:gd name="T14" fmla="*/ 1261 w 124"/>
                <a:gd name="T15" fmla="*/ 4006 h 110"/>
                <a:gd name="T16" fmla="*/ 452 w 124"/>
                <a:gd name="T17" fmla="*/ 4165 h 110"/>
                <a:gd name="T18" fmla="*/ 0 w 124"/>
                <a:gd name="T19" fmla="*/ 4491 h 110"/>
                <a:gd name="T20" fmla="*/ 205 w 124"/>
                <a:gd name="T21" fmla="*/ 4006 h 110"/>
                <a:gd name="T22" fmla="*/ 397 w 124"/>
                <a:gd name="T23" fmla="*/ 3634 h 110"/>
                <a:gd name="T24" fmla="*/ 806 w 124"/>
                <a:gd name="T25" fmla="*/ 3341 h 110"/>
                <a:gd name="T26" fmla="*/ 1261 w 124"/>
                <a:gd name="T27" fmla="*/ 3098 h 110"/>
                <a:gd name="T28" fmla="*/ 1807 w 124"/>
                <a:gd name="T29" fmla="*/ 2939 h 110"/>
                <a:gd name="T30" fmla="*/ 2358 w 124"/>
                <a:gd name="T31" fmla="*/ 2886 h 110"/>
                <a:gd name="T32" fmla="*/ 2959 w 124"/>
                <a:gd name="T33" fmla="*/ 2886 h 110"/>
                <a:gd name="T34" fmla="*/ 3619 w 124"/>
                <a:gd name="T35" fmla="*/ 3020 h 110"/>
                <a:gd name="T36" fmla="*/ 3654 w 124"/>
                <a:gd name="T37" fmla="*/ 2886 h 110"/>
                <a:gd name="T38" fmla="*/ 3505 w 124"/>
                <a:gd name="T39" fmla="*/ 2292 h 110"/>
                <a:gd name="T40" fmla="*/ 3356 w 124"/>
                <a:gd name="T41" fmla="*/ 1552 h 110"/>
                <a:gd name="T42" fmla="*/ 3257 w 124"/>
                <a:gd name="T43" fmla="*/ 1226 h 110"/>
                <a:gd name="T44" fmla="*/ 3167 w 124"/>
                <a:gd name="T45" fmla="*/ 1226 h 110"/>
                <a:gd name="T46" fmla="*/ 3053 w 124"/>
                <a:gd name="T47" fmla="*/ 1175 h 110"/>
                <a:gd name="T48" fmla="*/ 2959 w 124"/>
                <a:gd name="T49" fmla="*/ 1067 h 110"/>
                <a:gd name="T50" fmla="*/ 2869 w 124"/>
                <a:gd name="T51" fmla="*/ 940 h 110"/>
                <a:gd name="T52" fmla="*/ 2869 w 124"/>
                <a:gd name="T53" fmla="*/ 773 h 110"/>
                <a:gd name="T54" fmla="*/ 2959 w 124"/>
                <a:gd name="T55" fmla="*/ 561 h 110"/>
                <a:gd name="T56" fmla="*/ 3313 w 124"/>
                <a:gd name="T57" fmla="*/ 326 h 110"/>
                <a:gd name="T58" fmla="*/ 386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588 w 46"/>
                <a:gd name="T1" fmla="*/ 0 h 94"/>
                <a:gd name="T2" fmla="*/ 1016 w 46"/>
                <a:gd name="T3" fmla="*/ 1433 h 94"/>
                <a:gd name="T4" fmla="*/ 765 w 46"/>
                <a:gd name="T5" fmla="*/ 2347 h 94"/>
                <a:gd name="T6" fmla="*/ 559 w 46"/>
                <a:gd name="T7" fmla="*/ 2987 h 94"/>
                <a:gd name="T8" fmla="*/ 0 w 46"/>
                <a:gd name="T9" fmla="*/ 3552 h 94"/>
                <a:gd name="T10" fmla="*/ 615 w 46"/>
                <a:gd name="T11" fmla="*/ 3319 h 94"/>
                <a:gd name="T12" fmla="*/ 1187 w 46"/>
                <a:gd name="T13" fmla="*/ 3017 h 94"/>
                <a:gd name="T14" fmla="*/ 1644 w 46"/>
                <a:gd name="T15" fmla="*/ 2605 h 94"/>
                <a:gd name="T16" fmla="*/ 2046 w 46"/>
                <a:gd name="T17" fmla="*/ 2152 h 94"/>
                <a:gd name="T18" fmla="*/ 2294 w 46"/>
                <a:gd name="T19" fmla="*/ 1658 h 94"/>
                <a:gd name="T20" fmla="*/ 2353 w 46"/>
                <a:gd name="T21" fmla="*/ 1125 h 94"/>
                <a:gd name="T22" fmla="*/ 2139 w 46"/>
                <a:gd name="T23" fmla="*/ 565 h 94"/>
                <a:gd name="T24" fmla="*/ 158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93 w 149"/>
                <a:gd name="T3" fmla="*/ 693 h 704"/>
                <a:gd name="T4" fmla="*/ 773 w 149"/>
                <a:gd name="T5" fmla="*/ 1601 h 704"/>
                <a:gd name="T6" fmla="*/ 1356 w 149"/>
                <a:gd name="T7" fmla="*/ 2721 h 704"/>
                <a:gd name="T8" fmla="*/ 1983 w 149"/>
                <a:gd name="T9" fmla="*/ 4214 h 704"/>
                <a:gd name="T10" fmla="*/ 2812 w 149"/>
                <a:gd name="T11" fmla="*/ 6031 h 704"/>
                <a:gd name="T12" fmla="*/ 3542 w 149"/>
                <a:gd name="T13" fmla="*/ 7985 h 704"/>
                <a:gd name="T14" fmla="*/ 4257 w 149"/>
                <a:gd name="T15" fmla="*/ 10259 h 704"/>
                <a:gd name="T16" fmla="*/ 4843 w 149"/>
                <a:gd name="T17" fmla="*/ 12872 h 704"/>
                <a:gd name="T18" fmla="*/ 5412 w 149"/>
                <a:gd name="T19" fmla="*/ 15626 h 704"/>
                <a:gd name="T20" fmla="*/ 5816 w 149"/>
                <a:gd name="T21" fmla="*/ 18795 h 704"/>
                <a:gd name="T22" fmla="*/ 5998 w 149"/>
                <a:gd name="T23" fmla="*/ 22317 h 704"/>
                <a:gd name="T24" fmla="*/ 6095 w 149"/>
                <a:gd name="T25" fmla="*/ 25980 h 704"/>
                <a:gd name="T26" fmla="*/ 5816 w 149"/>
                <a:gd name="T27" fmla="*/ 30089 h 704"/>
                <a:gd name="T28" fmla="*/ 5267 w 149"/>
                <a:gd name="T29" fmla="*/ 34422 h 704"/>
                <a:gd name="T30" fmla="*/ 4460 w 149"/>
                <a:gd name="T31" fmla="*/ 38946 h 704"/>
                <a:gd name="T32" fmla="*/ 3250 w 149"/>
                <a:gd name="T33" fmla="*/ 43974 h 704"/>
                <a:gd name="T34" fmla="*/ 1891 w 149"/>
                <a:gd name="T35" fmla="*/ 49653 h 704"/>
                <a:gd name="T36" fmla="*/ 1008 w 149"/>
                <a:gd name="T37" fmla="*/ 54926 h 704"/>
                <a:gd name="T38" fmla="*/ 480 w 149"/>
                <a:gd name="T39" fmla="*/ 59803 h 704"/>
                <a:gd name="T40" fmla="*/ 293 w 149"/>
                <a:gd name="T41" fmla="*/ 64478 h 704"/>
                <a:gd name="T42" fmla="*/ 293 w 149"/>
                <a:gd name="T43" fmla="*/ 68941 h 704"/>
                <a:gd name="T44" fmla="*/ 382 w 149"/>
                <a:gd name="T45" fmla="*/ 73018 h 704"/>
                <a:gd name="T46" fmla="*/ 586 w 149"/>
                <a:gd name="T47" fmla="*/ 76678 h 704"/>
                <a:gd name="T48" fmla="*/ 680 w 149"/>
                <a:gd name="T49" fmla="*/ 80203 h 704"/>
                <a:gd name="T50" fmla="*/ 1983 w 149"/>
                <a:gd name="T51" fmla="*/ 78386 h 704"/>
                <a:gd name="T52" fmla="*/ 1891 w 149"/>
                <a:gd name="T53" fmla="*/ 77478 h 704"/>
                <a:gd name="T54" fmla="*/ 1746 w 149"/>
                <a:gd name="T55" fmla="*/ 74832 h 704"/>
                <a:gd name="T56" fmla="*/ 1593 w 149"/>
                <a:gd name="T57" fmla="*/ 70862 h 704"/>
                <a:gd name="T58" fmla="*/ 1691 w 149"/>
                <a:gd name="T59" fmla="*/ 65524 h 704"/>
                <a:gd name="T60" fmla="*/ 1983 w 149"/>
                <a:gd name="T61" fmla="*/ 59143 h 704"/>
                <a:gd name="T62" fmla="*/ 2812 w 149"/>
                <a:gd name="T63" fmla="*/ 51851 h 704"/>
                <a:gd name="T64" fmla="*/ 4167 w 149"/>
                <a:gd name="T65" fmla="*/ 43974 h 704"/>
                <a:gd name="T66" fmla="*/ 6241 w 149"/>
                <a:gd name="T67" fmla="*/ 35670 h 704"/>
                <a:gd name="T68" fmla="*/ 6916 w 149"/>
                <a:gd name="T69" fmla="*/ 31808 h 704"/>
                <a:gd name="T70" fmla="*/ 7214 w 149"/>
                <a:gd name="T71" fmla="*/ 26780 h 704"/>
                <a:gd name="T72" fmla="*/ 6971 w 149"/>
                <a:gd name="T73" fmla="*/ 20952 h 704"/>
                <a:gd name="T74" fmla="*/ 6351 w 149"/>
                <a:gd name="T75" fmla="*/ 15273 h 704"/>
                <a:gd name="T76" fmla="*/ 5267 w 149"/>
                <a:gd name="T77" fmla="*/ 9690 h 704"/>
                <a:gd name="T78" fmla="*/ 3925 w 149"/>
                <a:gd name="T79" fmla="*/ 5018 h 704"/>
                <a:gd name="T80" fmla="*/ 2129 w 149"/>
                <a:gd name="T81" fmla="*/ 160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9460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611188" y="596900"/>
            <a:ext cx="7848600" cy="24003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19460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898525" y="3527425"/>
            <a:ext cx="734536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latin typeface="Verdana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B4FC7822-04E5-449B-AA3B-03AE7EC7CB31}" type="datetime1">
              <a:rPr lang="th-TH" smtClean="0"/>
              <a:pPr>
                <a:defRPr/>
              </a:pPr>
              <a:t>23/03/58</a:t>
            </a:fld>
            <a:endParaRPr lang="th-TH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Verdana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th-TH" altLang="ja-JP"/>
              <a:t>โครงการคลีนิกวิทยานิพนธ์ ป.โท บริหารการศึกษา : เกษม แสงนนท์</a:t>
            </a: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>
                <a:latin typeface="Verdana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0A00EEB0-04FF-46D7-9008-281CB40442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81356"/>
            <a:ext cx="9144000" cy="504000"/>
          </a:xfrm>
          <a:prstGeom prst="rect">
            <a:avLst/>
          </a:prstGeom>
          <a:solidFill>
            <a:srgbClr val="FF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098240"/>
            <a:ext cx="9144000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260350"/>
            <a:ext cx="7505526" cy="720378"/>
          </a:xfrm>
        </p:spPr>
        <p:txBody>
          <a:bodyPr anchor="ctr"/>
          <a:lstStyle>
            <a:lvl1pPr algn="l">
              <a:buFontTx/>
              <a:buNone/>
              <a:defRPr sz="6000" b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ilyUPC" pitchFamily="34" charset="-34"/>
                <a:cs typeface="LilyUPC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10" name="Rectangle 4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60432" y="6439088"/>
            <a:ext cx="576064" cy="38853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ctr"/>
          <a:lstStyle>
            <a:lvl1pPr algn="ctr">
              <a:defRPr sz="1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‹#›</a:t>
            </a:fld>
            <a:endParaRPr lang="th-TH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32316" y="6398667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0" dirty="0" smtClean="0">
                <a:solidFill>
                  <a:srgbClr val="2929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หลักสูตร</a:t>
            </a:r>
            <a:r>
              <a:rPr lang="th-TH" sz="1200" b="0" baseline="0" dirty="0" smtClean="0">
                <a:solidFill>
                  <a:srgbClr val="29292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พธ.ม. (การบริหารการศึกษา)</a:t>
            </a:r>
          </a:p>
          <a:p>
            <a:r>
              <a:rPr lang="th-TH" sz="1200" baseline="0" dirty="0" smtClean="0">
                <a:solidFill>
                  <a:srgbClr val="66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มจร. วิทยาลัยสงฆ์นครสวรรค์</a:t>
            </a:r>
            <a:endParaRPr lang="th-TH" sz="1200" dirty="0">
              <a:solidFill>
                <a:srgbClr val="66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778287" y="6479468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b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วิชา</a:t>
            </a:r>
            <a:r>
              <a:rPr lang="th-TH" sz="1400" b="0" baseline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การบริหารการศึกษาคณะสงฆ์</a:t>
            </a:r>
            <a:endParaRPr lang="th-TH" sz="1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60432" y="6479468"/>
            <a:ext cx="0" cy="307777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5" y="260648"/>
            <a:ext cx="538837" cy="677755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107504" y="6500324"/>
            <a:ext cx="288000" cy="28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9263" y="260350"/>
            <a:ext cx="8243887" cy="941388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1019175" cy="31908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8F5C86B-8CFD-4523-8EDF-DE32B129FF30}" type="datetime1">
              <a:rPr lang="th-TH" smtClean="0"/>
              <a:pPr>
                <a:defRPr/>
              </a:pPr>
              <a:t>23/03/58</a:t>
            </a:fld>
            <a:endParaRPr lang="th-TH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th-TH" altLang="ja-JP"/>
              <a:t>โครงการคลีนิกวิทยานิพนธ์ ป.โท บริหารการศึกษา : เกษม แสงนนท์</a:t>
            </a:r>
            <a:endParaRPr lang="th-TH" altLang="ja-JP" dirty="0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01013" y="6381750"/>
            <a:ext cx="585787" cy="319088"/>
          </a:xfrm>
          <a:solidFill>
            <a:schemeClr val="accent6">
              <a:lumMod val="50000"/>
            </a:schemeClr>
          </a:solid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3F11D4B-377F-4363-89CE-F123DD36A26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98 w 217"/>
                  <a:gd name="T1" fmla="*/ 910 h 210"/>
                  <a:gd name="T2" fmla="*/ 159 w 217"/>
                  <a:gd name="T3" fmla="*/ 860 h 210"/>
                  <a:gd name="T4" fmla="*/ 114 w 217"/>
                  <a:gd name="T5" fmla="*/ 785 h 210"/>
                  <a:gd name="T6" fmla="*/ 66 w 217"/>
                  <a:gd name="T7" fmla="*/ 687 h 210"/>
                  <a:gd name="T8" fmla="*/ 20 w 217"/>
                  <a:gd name="T9" fmla="*/ 584 h 210"/>
                  <a:gd name="T10" fmla="*/ 0 w 217"/>
                  <a:gd name="T11" fmla="*/ 473 h 210"/>
                  <a:gd name="T12" fmla="*/ 1 w 217"/>
                  <a:gd name="T13" fmla="*/ 354 h 210"/>
                  <a:gd name="T14" fmla="*/ 39 w 217"/>
                  <a:gd name="T15" fmla="*/ 245 h 210"/>
                  <a:gd name="T16" fmla="*/ 117 w 217"/>
                  <a:gd name="T17" fmla="*/ 154 h 210"/>
                  <a:gd name="T18" fmla="*/ 196 w 217"/>
                  <a:gd name="T19" fmla="*/ 95 h 210"/>
                  <a:gd name="T20" fmla="*/ 260 w 217"/>
                  <a:gd name="T21" fmla="*/ 52 h 210"/>
                  <a:gd name="T22" fmla="*/ 312 w 217"/>
                  <a:gd name="T23" fmla="*/ 29 h 210"/>
                  <a:gd name="T24" fmla="*/ 352 w 217"/>
                  <a:gd name="T25" fmla="*/ 20 h 210"/>
                  <a:gd name="T26" fmla="*/ 381 w 217"/>
                  <a:gd name="T27" fmla="*/ 20 h 210"/>
                  <a:gd name="T28" fmla="*/ 450 w 217"/>
                  <a:gd name="T29" fmla="*/ 0 h 210"/>
                  <a:gd name="T30" fmla="*/ 639 w 217"/>
                  <a:gd name="T31" fmla="*/ 36 h 210"/>
                  <a:gd name="T32" fmla="*/ 692 w 217"/>
                  <a:gd name="T33" fmla="*/ 52 h 210"/>
                  <a:gd name="T34" fmla="*/ 744 w 217"/>
                  <a:gd name="T35" fmla="*/ 66 h 210"/>
                  <a:gd name="T36" fmla="*/ 789 w 217"/>
                  <a:gd name="T37" fmla="*/ 81 h 210"/>
                  <a:gd name="T38" fmla="*/ 822 w 217"/>
                  <a:gd name="T39" fmla="*/ 100 h 210"/>
                  <a:gd name="T40" fmla="*/ 860 w 217"/>
                  <a:gd name="T41" fmla="*/ 117 h 210"/>
                  <a:gd name="T42" fmla="*/ 889 w 217"/>
                  <a:gd name="T43" fmla="*/ 137 h 210"/>
                  <a:gd name="T44" fmla="*/ 912 w 217"/>
                  <a:gd name="T45" fmla="*/ 164 h 210"/>
                  <a:gd name="T46" fmla="*/ 939 w 217"/>
                  <a:gd name="T47" fmla="*/ 196 h 210"/>
                  <a:gd name="T48" fmla="*/ 889 w 217"/>
                  <a:gd name="T49" fmla="*/ 175 h 210"/>
                  <a:gd name="T50" fmla="*/ 841 w 217"/>
                  <a:gd name="T51" fmla="*/ 156 h 210"/>
                  <a:gd name="T52" fmla="*/ 793 w 217"/>
                  <a:gd name="T53" fmla="*/ 144 h 210"/>
                  <a:gd name="T54" fmla="*/ 744 w 217"/>
                  <a:gd name="T55" fmla="*/ 128 h 210"/>
                  <a:gd name="T56" fmla="*/ 705 w 217"/>
                  <a:gd name="T57" fmla="*/ 117 h 210"/>
                  <a:gd name="T58" fmla="*/ 664 w 217"/>
                  <a:gd name="T59" fmla="*/ 114 h 210"/>
                  <a:gd name="T60" fmla="*/ 617 w 217"/>
                  <a:gd name="T61" fmla="*/ 107 h 210"/>
                  <a:gd name="T62" fmla="*/ 578 w 217"/>
                  <a:gd name="T63" fmla="*/ 107 h 210"/>
                  <a:gd name="T64" fmla="*/ 541 w 217"/>
                  <a:gd name="T65" fmla="*/ 107 h 210"/>
                  <a:gd name="T66" fmla="*/ 502 w 217"/>
                  <a:gd name="T67" fmla="*/ 108 h 210"/>
                  <a:gd name="T68" fmla="*/ 462 w 217"/>
                  <a:gd name="T69" fmla="*/ 117 h 210"/>
                  <a:gd name="T70" fmla="*/ 428 w 217"/>
                  <a:gd name="T71" fmla="*/ 127 h 210"/>
                  <a:gd name="T72" fmla="*/ 394 w 217"/>
                  <a:gd name="T73" fmla="*/ 144 h 210"/>
                  <a:gd name="T74" fmla="*/ 353 w 217"/>
                  <a:gd name="T75" fmla="*/ 156 h 210"/>
                  <a:gd name="T76" fmla="*/ 320 w 217"/>
                  <a:gd name="T77" fmla="*/ 177 h 210"/>
                  <a:gd name="T78" fmla="*/ 286 w 217"/>
                  <a:gd name="T79" fmla="*/ 198 h 210"/>
                  <a:gd name="T80" fmla="*/ 225 w 217"/>
                  <a:gd name="T81" fmla="*/ 264 h 210"/>
                  <a:gd name="T82" fmla="*/ 183 w 217"/>
                  <a:gd name="T83" fmla="*/ 346 h 210"/>
                  <a:gd name="T84" fmla="*/ 159 w 217"/>
                  <a:gd name="T85" fmla="*/ 447 h 210"/>
                  <a:gd name="T86" fmla="*/ 150 w 217"/>
                  <a:gd name="T87" fmla="*/ 547 h 210"/>
                  <a:gd name="T88" fmla="*/ 150 w 217"/>
                  <a:gd name="T89" fmla="*/ 657 h 210"/>
                  <a:gd name="T90" fmla="*/ 164 w 217"/>
                  <a:gd name="T91" fmla="*/ 753 h 210"/>
                  <a:gd name="T92" fmla="*/ 177 w 217"/>
                  <a:gd name="T93" fmla="*/ 841 h 210"/>
                  <a:gd name="T94" fmla="*/ 198 w 217"/>
                  <a:gd name="T95" fmla="*/ 9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468 w 182"/>
                  <a:gd name="T1" fmla="*/ 0 h 213"/>
                  <a:gd name="T2" fmla="*/ 481 w 182"/>
                  <a:gd name="T3" fmla="*/ 9 h 213"/>
                  <a:gd name="T4" fmla="*/ 508 w 182"/>
                  <a:gd name="T5" fmla="*/ 36 h 213"/>
                  <a:gd name="T6" fmla="*/ 546 w 182"/>
                  <a:gd name="T7" fmla="*/ 80 h 213"/>
                  <a:gd name="T8" fmla="*/ 589 w 182"/>
                  <a:gd name="T9" fmla="*/ 145 h 213"/>
                  <a:gd name="T10" fmla="*/ 623 w 182"/>
                  <a:gd name="T11" fmla="*/ 226 h 213"/>
                  <a:gd name="T12" fmla="*/ 645 w 182"/>
                  <a:gd name="T13" fmla="*/ 333 h 213"/>
                  <a:gd name="T14" fmla="*/ 645 w 182"/>
                  <a:gd name="T15" fmla="*/ 460 h 213"/>
                  <a:gd name="T16" fmla="*/ 618 w 182"/>
                  <a:gd name="T17" fmla="*/ 609 h 213"/>
                  <a:gd name="T18" fmla="*/ 603 w 182"/>
                  <a:gd name="T19" fmla="*/ 651 h 213"/>
                  <a:gd name="T20" fmla="*/ 584 w 182"/>
                  <a:gd name="T21" fmla="*/ 685 h 213"/>
                  <a:gd name="T22" fmla="*/ 564 w 182"/>
                  <a:gd name="T23" fmla="*/ 723 h 213"/>
                  <a:gd name="T24" fmla="*/ 537 w 182"/>
                  <a:gd name="T25" fmla="*/ 756 h 213"/>
                  <a:gd name="T26" fmla="*/ 501 w 182"/>
                  <a:gd name="T27" fmla="*/ 787 h 213"/>
                  <a:gd name="T28" fmla="*/ 471 w 182"/>
                  <a:gd name="T29" fmla="*/ 811 h 213"/>
                  <a:gd name="T30" fmla="*/ 439 w 182"/>
                  <a:gd name="T31" fmla="*/ 834 h 213"/>
                  <a:gd name="T32" fmla="*/ 394 w 182"/>
                  <a:gd name="T33" fmla="*/ 853 h 213"/>
                  <a:gd name="T34" fmla="*/ 353 w 182"/>
                  <a:gd name="T35" fmla="*/ 862 h 213"/>
                  <a:gd name="T36" fmla="*/ 311 w 182"/>
                  <a:gd name="T37" fmla="*/ 873 h 213"/>
                  <a:gd name="T38" fmla="*/ 263 w 182"/>
                  <a:gd name="T39" fmla="*/ 881 h 213"/>
                  <a:gd name="T40" fmla="*/ 212 w 182"/>
                  <a:gd name="T41" fmla="*/ 881 h 213"/>
                  <a:gd name="T42" fmla="*/ 157 w 182"/>
                  <a:gd name="T43" fmla="*/ 873 h 213"/>
                  <a:gd name="T44" fmla="*/ 108 w 182"/>
                  <a:gd name="T45" fmla="*/ 862 h 213"/>
                  <a:gd name="T46" fmla="*/ 50 w 182"/>
                  <a:gd name="T47" fmla="*/ 843 h 213"/>
                  <a:gd name="T48" fmla="*/ 0 w 182"/>
                  <a:gd name="T49" fmla="*/ 821 h 213"/>
                  <a:gd name="T50" fmla="*/ 48 w 182"/>
                  <a:gd name="T51" fmla="*/ 853 h 213"/>
                  <a:gd name="T52" fmla="*/ 95 w 182"/>
                  <a:gd name="T53" fmla="*/ 873 h 213"/>
                  <a:gd name="T54" fmla="*/ 143 w 182"/>
                  <a:gd name="T55" fmla="*/ 895 h 213"/>
                  <a:gd name="T56" fmla="*/ 184 w 182"/>
                  <a:gd name="T57" fmla="*/ 910 h 213"/>
                  <a:gd name="T58" fmla="*/ 226 w 182"/>
                  <a:gd name="T59" fmla="*/ 923 h 213"/>
                  <a:gd name="T60" fmla="*/ 272 w 182"/>
                  <a:gd name="T61" fmla="*/ 928 h 213"/>
                  <a:gd name="T62" fmla="*/ 312 w 182"/>
                  <a:gd name="T63" fmla="*/ 930 h 213"/>
                  <a:gd name="T64" fmla="*/ 354 w 182"/>
                  <a:gd name="T65" fmla="*/ 930 h 213"/>
                  <a:gd name="T66" fmla="*/ 392 w 182"/>
                  <a:gd name="T67" fmla="*/ 928 h 213"/>
                  <a:gd name="T68" fmla="*/ 429 w 182"/>
                  <a:gd name="T69" fmla="*/ 920 h 213"/>
                  <a:gd name="T70" fmla="*/ 462 w 182"/>
                  <a:gd name="T71" fmla="*/ 910 h 213"/>
                  <a:gd name="T72" fmla="*/ 497 w 182"/>
                  <a:gd name="T73" fmla="*/ 901 h 213"/>
                  <a:gd name="T74" fmla="*/ 528 w 182"/>
                  <a:gd name="T75" fmla="*/ 889 h 213"/>
                  <a:gd name="T76" fmla="*/ 557 w 182"/>
                  <a:gd name="T77" fmla="*/ 870 h 213"/>
                  <a:gd name="T78" fmla="*/ 584 w 182"/>
                  <a:gd name="T79" fmla="*/ 853 h 213"/>
                  <a:gd name="T80" fmla="*/ 609 w 182"/>
                  <a:gd name="T81" fmla="*/ 834 h 213"/>
                  <a:gd name="T82" fmla="*/ 678 w 182"/>
                  <a:gd name="T83" fmla="*/ 768 h 213"/>
                  <a:gd name="T84" fmla="*/ 726 w 182"/>
                  <a:gd name="T85" fmla="*/ 704 h 213"/>
                  <a:gd name="T86" fmla="*/ 754 w 182"/>
                  <a:gd name="T87" fmla="*/ 629 h 213"/>
                  <a:gd name="T88" fmla="*/ 769 w 182"/>
                  <a:gd name="T89" fmla="*/ 561 h 213"/>
                  <a:gd name="T90" fmla="*/ 779 w 182"/>
                  <a:gd name="T91" fmla="*/ 487 h 213"/>
                  <a:gd name="T92" fmla="*/ 779 w 182"/>
                  <a:gd name="T93" fmla="*/ 414 h 213"/>
                  <a:gd name="T94" fmla="*/ 782 w 182"/>
                  <a:gd name="T95" fmla="*/ 346 h 213"/>
                  <a:gd name="T96" fmla="*/ 741 w 182"/>
                  <a:gd name="T97" fmla="*/ 202 h 213"/>
                  <a:gd name="T98" fmla="*/ 671 w 182"/>
                  <a:gd name="T99" fmla="*/ 90 h 213"/>
                  <a:gd name="T100" fmla="*/ 646 w 182"/>
                  <a:gd name="T101" fmla="*/ 80 h 213"/>
                  <a:gd name="T102" fmla="*/ 632 w 182"/>
                  <a:gd name="T103" fmla="*/ 67 h 213"/>
                  <a:gd name="T104" fmla="*/ 609 w 182"/>
                  <a:gd name="T105" fmla="*/ 56 h 213"/>
                  <a:gd name="T106" fmla="*/ 593 w 182"/>
                  <a:gd name="T107" fmla="*/ 48 h 213"/>
                  <a:gd name="T108" fmla="*/ 567 w 182"/>
                  <a:gd name="T109" fmla="*/ 39 h 213"/>
                  <a:gd name="T110" fmla="*/ 541 w 182"/>
                  <a:gd name="T111" fmla="*/ 27 h 213"/>
                  <a:gd name="T112" fmla="*/ 510 w 182"/>
                  <a:gd name="T113" fmla="*/ 13 h 213"/>
                  <a:gd name="T114" fmla="*/ 46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26 w 128"/>
                  <a:gd name="T1" fmla="*/ 0 h 217"/>
                  <a:gd name="T2" fmla="*/ 29 w 128"/>
                  <a:gd name="T3" fmla="*/ 2 h 217"/>
                  <a:gd name="T4" fmla="*/ 32 w 128"/>
                  <a:gd name="T5" fmla="*/ 7 h 217"/>
                  <a:gd name="T6" fmla="*/ 34 w 128"/>
                  <a:gd name="T7" fmla="*/ 14 h 217"/>
                  <a:gd name="T8" fmla="*/ 36 w 128"/>
                  <a:gd name="T9" fmla="*/ 21 h 217"/>
                  <a:gd name="T10" fmla="*/ 36 w 128"/>
                  <a:gd name="T11" fmla="*/ 30 h 217"/>
                  <a:gd name="T12" fmla="*/ 32 w 128"/>
                  <a:gd name="T13" fmla="*/ 39 h 217"/>
                  <a:gd name="T14" fmla="*/ 26 w 128"/>
                  <a:gd name="T15" fmla="*/ 48 h 217"/>
                  <a:gd name="T16" fmla="*/ 17 w 128"/>
                  <a:gd name="T17" fmla="*/ 58 h 217"/>
                  <a:gd name="T18" fmla="*/ 14 w 128"/>
                  <a:gd name="T19" fmla="*/ 57 h 217"/>
                  <a:gd name="T20" fmla="*/ 11 w 128"/>
                  <a:gd name="T21" fmla="*/ 56 h 217"/>
                  <a:gd name="T22" fmla="*/ 7 w 128"/>
                  <a:gd name="T23" fmla="*/ 55 h 217"/>
                  <a:gd name="T24" fmla="*/ 5 w 128"/>
                  <a:gd name="T25" fmla="*/ 54 h 217"/>
                  <a:gd name="T26" fmla="*/ 2 w 128"/>
                  <a:gd name="T27" fmla="*/ 52 h 217"/>
                  <a:gd name="T28" fmla="*/ 1 w 128"/>
                  <a:gd name="T29" fmla="*/ 50 h 217"/>
                  <a:gd name="T30" fmla="*/ 0 w 128"/>
                  <a:gd name="T31" fmla="*/ 49 h 217"/>
                  <a:gd name="T32" fmla="*/ 1 w 128"/>
                  <a:gd name="T33" fmla="*/ 47 h 217"/>
                  <a:gd name="T34" fmla="*/ 4 w 128"/>
                  <a:gd name="T35" fmla="*/ 45 h 217"/>
                  <a:gd name="T36" fmla="*/ 8 w 128"/>
                  <a:gd name="T37" fmla="*/ 43 h 217"/>
                  <a:gd name="T38" fmla="*/ 12 w 128"/>
                  <a:gd name="T39" fmla="*/ 40 h 217"/>
                  <a:gd name="T40" fmla="*/ 17 w 128"/>
                  <a:gd name="T41" fmla="*/ 36 h 217"/>
                  <a:gd name="T42" fmla="*/ 22 w 128"/>
                  <a:gd name="T43" fmla="*/ 30 h 217"/>
                  <a:gd name="T44" fmla="*/ 25 w 128"/>
                  <a:gd name="T45" fmla="*/ 22 h 217"/>
                  <a:gd name="T46" fmla="*/ 27 w 128"/>
                  <a:gd name="T47" fmla="*/ 12 h 217"/>
                  <a:gd name="T48" fmla="*/ 26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20 w 117"/>
                  <a:gd name="T1" fmla="*/ 0 h 132"/>
                  <a:gd name="T2" fmla="*/ 0 w 117"/>
                  <a:gd name="T3" fmla="*/ 6 h 132"/>
                  <a:gd name="T4" fmla="*/ 1 w 117"/>
                  <a:gd name="T5" fmla="*/ 6 h 132"/>
                  <a:gd name="T6" fmla="*/ 4 w 117"/>
                  <a:gd name="T7" fmla="*/ 7 h 132"/>
                  <a:gd name="T8" fmla="*/ 8 w 117"/>
                  <a:gd name="T9" fmla="*/ 9 h 132"/>
                  <a:gd name="T10" fmla="*/ 12 w 117"/>
                  <a:gd name="T11" fmla="*/ 11 h 132"/>
                  <a:gd name="T12" fmla="*/ 18 w 117"/>
                  <a:gd name="T13" fmla="*/ 16 h 132"/>
                  <a:gd name="T14" fmla="*/ 23 w 117"/>
                  <a:gd name="T15" fmla="*/ 19 h 132"/>
                  <a:gd name="T16" fmla="*/ 28 w 117"/>
                  <a:gd name="T17" fmla="*/ 25 h 132"/>
                  <a:gd name="T18" fmla="*/ 32 w 117"/>
                  <a:gd name="T19" fmla="*/ 33 h 132"/>
                  <a:gd name="T20" fmla="*/ 33 w 117"/>
                  <a:gd name="T21" fmla="*/ 30 h 132"/>
                  <a:gd name="T22" fmla="*/ 32 w 117"/>
                  <a:gd name="T23" fmla="*/ 26 h 132"/>
                  <a:gd name="T24" fmla="*/ 30 w 117"/>
                  <a:gd name="T25" fmla="*/ 22 h 132"/>
                  <a:gd name="T26" fmla="*/ 28 w 117"/>
                  <a:gd name="T27" fmla="*/ 18 h 132"/>
                  <a:gd name="T28" fmla="*/ 25 w 117"/>
                  <a:gd name="T29" fmla="*/ 14 h 132"/>
                  <a:gd name="T30" fmla="*/ 22 w 117"/>
                  <a:gd name="T31" fmla="*/ 11 h 132"/>
                  <a:gd name="T32" fmla="*/ 19 w 117"/>
                  <a:gd name="T33" fmla="*/ 9 h 132"/>
                  <a:gd name="T34" fmla="*/ 17 w 117"/>
                  <a:gd name="T35" fmla="*/ 8 h 132"/>
                  <a:gd name="T36" fmla="*/ 19 w 117"/>
                  <a:gd name="T37" fmla="*/ 7 h 132"/>
                  <a:gd name="T38" fmla="*/ 22 w 117"/>
                  <a:gd name="T39" fmla="*/ 7 h 132"/>
                  <a:gd name="T40" fmla="*/ 25 w 117"/>
                  <a:gd name="T41" fmla="*/ 6 h 132"/>
                  <a:gd name="T42" fmla="*/ 28 w 117"/>
                  <a:gd name="T43" fmla="*/ 6 h 132"/>
                  <a:gd name="T44" fmla="*/ 29 w 117"/>
                  <a:gd name="T45" fmla="*/ 6 h 132"/>
                  <a:gd name="T46" fmla="*/ 30 w 117"/>
                  <a:gd name="T47" fmla="*/ 6 h 132"/>
                  <a:gd name="T48" fmla="*/ 32 w 117"/>
                  <a:gd name="T49" fmla="*/ 6 h 132"/>
                  <a:gd name="T50" fmla="*/ 32 w 117"/>
                  <a:gd name="T51" fmla="*/ 6 h 132"/>
                  <a:gd name="T52" fmla="*/ 20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8 w 29"/>
                  <a:gd name="T1" fmla="*/ 0 h 77"/>
                  <a:gd name="T2" fmla="*/ 7 w 29"/>
                  <a:gd name="T3" fmla="*/ 0 h 77"/>
                  <a:gd name="T4" fmla="*/ 5 w 29"/>
                  <a:gd name="T5" fmla="*/ 1 h 77"/>
                  <a:gd name="T6" fmla="*/ 3 w 29"/>
                  <a:gd name="T7" fmla="*/ 2 h 77"/>
                  <a:gd name="T8" fmla="*/ 1 w 29"/>
                  <a:gd name="T9" fmla="*/ 5 h 77"/>
                  <a:gd name="T10" fmla="*/ 1 w 29"/>
                  <a:gd name="T11" fmla="*/ 8 h 77"/>
                  <a:gd name="T12" fmla="*/ 0 w 29"/>
                  <a:gd name="T13" fmla="*/ 11 h 77"/>
                  <a:gd name="T14" fmla="*/ 1 w 29"/>
                  <a:gd name="T15" fmla="*/ 16 h 77"/>
                  <a:gd name="T16" fmla="*/ 3 w 29"/>
                  <a:gd name="T17" fmla="*/ 20 h 77"/>
                  <a:gd name="T18" fmla="*/ 4 w 29"/>
                  <a:gd name="T19" fmla="*/ 14 h 77"/>
                  <a:gd name="T20" fmla="*/ 5 w 29"/>
                  <a:gd name="T21" fmla="*/ 10 h 77"/>
                  <a:gd name="T22" fmla="*/ 7 w 29"/>
                  <a:gd name="T23" fmla="*/ 6 h 77"/>
                  <a:gd name="T24" fmla="*/ 8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3 w 207"/>
                    <a:gd name="T1" fmla="*/ 10 h 564"/>
                    <a:gd name="T2" fmla="*/ 1 w 207"/>
                    <a:gd name="T3" fmla="*/ 17 h 564"/>
                    <a:gd name="T4" fmla="*/ 1 w 207"/>
                    <a:gd name="T5" fmla="*/ 23 h 564"/>
                    <a:gd name="T6" fmla="*/ 0 w 207"/>
                    <a:gd name="T7" fmla="*/ 28 h 564"/>
                    <a:gd name="T8" fmla="*/ 0 w 207"/>
                    <a:gd name="T9" fmla="*/ 35 h 564"/>
                    <a:gd name="T10" fmla="*/ 1 w 207"/>
                    <a:gd name="T11" fmla="*/ 41 h 564"/>
                    <a:gd name="T12" fmla="*/ 1 w 207"/>
                    <a:gd name="T13" fmla="*/ 48 h 564"/>
                    <a:gd name="T14" fmla="*/ 4 w 207"/>
                    <a:gd name="T15" fmla="*/ 57 h 564"/>
                    <a:gd name="T16" fmla="*/ 7 w 207"/>
                    <a:gd name="T17" fmla="*/ 66 h 564"/>
                    <a:gd name="T18" fmla="*/ 10 w 207"/>
                    <a:gd name="T19" fmla="*/ 75 h 564"/>
                    <a:gd name="T20" fmla="*/ 14 w 207"/>
                    <a:gd name="T21" fmla="*/ 83 h 564"/>
                    <a:gd name="T22" fmla="*/ 19 w 207"/>
                    <a:gd name="T23" fmla="*/ 93 h 564"/>
                    <a:gd name="T24" fmla="*/ 24 w 207"/>
                    <a:gd name="T25" fmla="*/ 102 h 564"/>
                    <a:gd name="T26" fmla="*/ 30 w 207"/>
                    <a:gd name="T27" fmla="*/ 111 h 564"/>
                    <a:gd name="T28" fmla="*/ 36 w 207"/>
                    <a:gd name="T29" fmla="*/ 118 h 564"/>
                    <a:gd name="T30" fmla="*/ 41 w 207"/>
                    <a:gd name="T31" fmla="*/ 124 h 564"/>
                    <a:gd name="T32" fmla="*/ 47 w 207"/>
                    <a:gd name="T33" fmla="*/ 129 h 564"/>
                    <a:gd name="T34" fmla="*/ 37 w 207"/>
                    <a:gd name="T35" fmla="*/ 114 h 564"/>
                    <a:gd name="T36" fmla="*/ 29 w 207"/>
                    <a:gd name="T37" fmla="*/ 102 h 564"/>
                    <a:gd name="T38" fmla="*/ 23 w 207"/>
                    <a:gd name="T39" fmla="*/ 93 h 564"/>
                    <a:gd name="T40" fmla="*/ 19 w 207"/>
                    <a:gd name="T41" fmla="*/ 84 h 564"/>
                    <a:gd name="T42" fmla="*/ 17 w 207"/>
                    <a:gd name="T43" fmla="*/ 77 h 564"/>
                    <a:gd name="T44" fmla="*/ 15 w 207"/>
                    <a:gd name="T45" fmla="*/ 71 h 564"/>
                    <a:gd name="T46" fmla="*/ 15 w 207"/>
                    <a:gd name="T47" fmla="*/ 65 h 564"/>
                    <a:gd name="T48" fmla="*/ 13 w 207"/>
                    <a:gd name="T49" fmla="*/ 59 h 564"/>
                    <a:gd name="T50" fmla="*/ 10 w 207"/>
                    <a:gd name="T51" fmla="*/ 47 h 564"/>
                    <a:gd name="T52" fmla="*/ 9 w 207"/>
                    <a:gd name="T53" fmla="*/ 32 h 564"/>
                    <a:gd name="T54" fmla="*/ 10 w 207"/>
                    <a:gd name="T55" fmla="*/ 16 h 564"/>
                    <a:gd name="T56" fmla="*/ 12 w 207"/>
                    <a:gd name="T57" fmla="*/ 0 h 564"/>
                    <a:gd name="T58" fmla="*/ 3 w 207"/>
                    <a:gd name="T59" fmla="*/ 1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4 h 232"/>
                    <a:gd name="T2" fmla="*/ 4 w 47"/>
                    <a:gd name="T3" fmla="*/ 12 h 232"/>
                    <a:gd name="T4" fmla="*/ 6 w 47"/>
                    <a:gd name="T5" fmla="*/ 23 h 232"/>
                    <a:gd name="T6" fmla="*/ 6 w 47"/>
                    <a:gd name="T7" fmla="*/ 36 h 232"/>
                    <a:gd name="T8" fmla="*/ 4 w 47"/>
                    <a:gd name="T9" fmla="*/ 52 h 232"/>
                    <a:gd name="T10" fmla="*/ 11 w 47"/>
                    <a:gd name="T11" fmla="*/ 49 h 232"/>
                    <a:gd name="T12" fmla="*/ 11 w 47"/>
                    <a:gd name="T13" fmla="*/ 41 h 232"/>
                    <a:gd name="T14" fmla="*/ 11 w 47"/>
                    <a:gd name="T15" fmla="*/ 32 h 232"/>
                    <a:gd name="T16" fmla="*/ 11 w 47"/>
                    <a:gd name="T17" fmla="*/ 23 h 232"/>
                    <a:gd name="T18" fmla="*/ 10 w 47"/>
                    <a:gd name="T19" fmla="*/ 16 h 232"/>
                    <a:gd name="T20" fmla="*/ 9 w 47"/>
                    <a:gd name="T21" fmla="*/ 12 h 232"/>
                    <a:gd name="T22" fmla="*/ 7 w 47"/>
                    <a:gd name="T23" fmla="*/ 8 h 232"/>
                    <a:gd name="T24" fmla="*/ 6 w 47"/>
                    <a:gd name="T25" fmla="*/ 4 h 232"/>
                    <a:gd name="T26" fmla="*/ 3 w 47"/>
                    <a:gd name="T27" fmla="*/ 0 h 232"/>
                    <a:gd name="T28" fmla="*/ 0 w 47"/>
                    <a:gd name="T29" fmla="*/ 4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19 w 87"/>
                    <a:gd name="T1" fmla="*/ 5 h 40"/>
                    <a:gd name="T2" fmla="*/ 18 w 87"/>
                    <a:gd name="T3" fmla="*/ 3 h 40"/>
                    <a:gd name="T4" fmla="*/ 15 w 87"/>
                    <a:gd name="T5" fmla="*/ 2 h 40"/>
                    <a:gd name="T6" fmla="*/ 13 w 87"/>
                    <a:gd name="T7" fmla="*/ 1 h 40"/>
                    <a:gd name="T8" fmla="*/ 10 w 87"/>
                    <a:gd name="T9" fmla="*/ 1 h 40"/>
                    <a:gd name="T10" fmla="*/ 8 w 87"/>
                    <a:gd name="T11" fmla="*/ 1 h 40"/>
                    <a:gd name="T12" fmla="*/ 6 w 87"/>
                    <a:gd name="T13" fmla="*/ 1 h 40"/>
                    <a:gd name="T14" fmla="*/ 3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3 w 87"/>
                    <a:gd name="T21" fmla="*/ 2 h 40"/>
                    <a:gd name="T22" fmla="*/ 5 w 87"/>
                    <a:gd name="T23" fmla="*/ 3 h 40"/>
                    <a:gd name="T24" fmla="*/ 8 w 87"/>
                    <a:gd name="T25" fmla="*/ 3 h 40"/>
                    <a:gd name="T26" fmla="*/ 10 w 87"/>
                    <a:gd name="T27" fmla="*/ 5 h 40"/>
                    <a:gd name="T28" fmla="*/ 12 w 87"/>
                    <a:gd name="T29" fmla="*/ 5 h 40"/>
                    <a:gd name="T30" fmla="*/ 14 w 87"/>
                    <a:gd name="T31" fmla="*/ 7 h 40"/>
                    <a:gd name="T32" fmla="*/ 17 w 87"/>
                    <a:gd name="T33" fmla="*/ 8 h 40"/>
                    <a:gd name="T34" fmla="*/ 19 w 87"/>
                    <a:gd name="T35" fmla="*/ 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0 w 109"/>
                <a:gd name="T3" fmla="*/ 1 h 156"/>
                <a:gd name="T4" fmla="*/ 40 w 109"/>
                <a:gd name="T5" fmla="*/ 5 h 156"/>
                <a:gd name="T6" fmla="*/ 79 w 109"/>
                <a:gd name="T7" fmla="*/ 16 h 156"/>
                <a:gd name="T8" fmla="*/ 125 w 109"/>
                <a:gd name="T9" fmla="*/ 32 h 156"/>
                <a:gd name="T10" fmla="*/ 167 w 109"/>
                <a:gd name="T11" fmla="*/ 58 h 156"/>
                <a:gd name="T12" fmla="*/ 206 w 109"/>
                <a:gd name="T13" fmla="*/ 93 h 156"/>
                <a:gd name="T14" fmla="*/ 230 w 109"/>
                <a:gd name="T15" fmla="*/ 142 h 156"/>
                <a:gd name="T16" fmla="*/ 235 w 109"/>
                <a:gd name="T17" fmla="*/ 206 h 156"/>
                <a:gd name="T18" fmla="*/ 225 w 109"/>
                <a:gd name="T19" fmla="*/ 206 h 156"/>
                <a:gd name="T20" fmla="*/ 213 w 109"/>
                <a:gd name="T21" fmla="*/ 206 h 156"/>
                <a:gd name="T22" fmla="*/ 201 w 109"/>
                <a:gd name="T23" fmla="*/ 206 h 156"/>
                <a:gd name="T24" fmla="*/ 186 w 109"/>
                <a:gd name="T25" fmla="*/ 202 h 156"/>
                <a:gd name="T26" fmla="*/ 174 w 109"/>
                <a:gd name="T27" fmla="*/ 201 h 156"/>
                <a:gd name="T28" fmla="*/ 160 w 109"/>
                <a:gd name="T29" fmla="*/ 197 h 156"/>
                <a:gd name="T30" fmla="*/ 142 w 109"/>
                <a:gd name="T31" fmla="*/ 191 h 156"/>
                <a:gd name="T32" fmla="*/ 125 w 109"/>
                <a:gd name="T33" fmla="*/ 183 h 156"/>
                <a:gd name="T34" fmla="*/ 114 w 109"/>
                <a:gd name="T35" fmla="*/ 166 h 156"/>
                <a:gd name="T36" fmla="*/ 114 w 109"/>
                <a:gd name="T37" fmla="*/ 146 h 156"/>
                <a:gd name="T38" fmla="*/ 120 w 109"/>
                <a:gd name="T39" fmla="*/ 126 h 156"/>
                <a:gd name="T40" fmla="*/ 126 w 109"/>
                <a:gd name="T41" fmla="*/ 105 h 156"/>
                <a:gd name="T42" fmla="*/ 120 w 109"/>
                <a:gd name="T43" fmla="*/ 81 h 156"/>
                <a:gd name="T44" fmla="*/ 103 w 109"/>
                <a:gd name="T45" fmla="*/ 56 h 156"/>
                <a:gd name="T46" fmla="*/ 68 w 109"/>
                <a:gd name="T47" fmla="*/ 3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3 w 54"/>
                <a:gd name="T5" fmla="*/ 3 h 40"/>
                <a:gd name="T6" fmla="*/ 29 w 54"/>
                <a:gd name="T7" fmla="*/ 12 h 40"/>
                <a:gd name="T8" fmla="*/ 48 w 54"/>
                <a:gd name="T9" fmla="*/ 16 h 40"/>
                <a:gd name="T10" fmla="*/ 65 w 54"/>
                <a:gd name="T11" fmla="*/ 19 h 40"/>
                <a:gd name="T12" fmla="*/ 83 w 54"/>
                <a:gd name="T13" fmla="*/ 22 h 40"/>
                <a:gd name="T14" fmla="*/ 101 w 54"/>
                <a:gd name="T15" fmla="*/ 24 h 40"/>
                <a:gd name="T16" fmla="*/ 121 w 54"/>
                <a:gd name="T17" fmla="*/ 20 h 40"/>
                <a:gd name="T18" fmla="*/ 119 w 54"/>
                <a:gd name="T19" fmla="*/ 33 h 40"/>
                <a:gd name="T20" fmla="*/ 112 w 54"/>
                <a:gd name="T21" fmla="*/ 44 h 40"/>
                <a:gd name="T22" fmla="*/ 99 w 54"/>
                <a:gd name="T23" fmla="*/ 51 h 40"/>
                <a:gd name="T24" fmla="*/ 82 w 54"/>
                <a:gd name="T25" fmla="*/ 53 h 40"/>
                <a:gd name="T26" fmla="*/ 62 w 54"/>
                <a:gd name="T27" fmla="*/ 52 h 40"/>
                <a:gd name="T28" fmla="*/ 42 w 54"/>
                <a:gd name="T29" fmla="*/ 43 h 40"/>
                <a:gd name="T30" fmla="*/ 22 w 54"/>
                <a:gd name="T31" fmla="*/ 28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9 h 237"/>
                <a:gd name="T4" fmla="*/ 9 w 257"/>
                <a:gd name="T5" fmla="*/ 58 h 237"/>
                <a:gd name="T6" fmla="*/ 20 w 257"/>
                <a:gd name="T7" fmla="*/ 87 h 237"/>
                <a:gd name="T8" fmla="*/ 36 w 257"/>
                <a:gd name="T9" fmla="*/ 112 h 237"/>
                <a:gd name="T10" fmla="*/ 58 w 257"/>
                <a:gd name="T11" fmla="*/ 135 h 237"/>
                <a:gd name="T12" fmla="*/ 86 w 257"/>
                <a:gd name="T13" fmla="*/ 161 h 237"/>
                <a:gd name="T14" fmla="*/ 122 w 257"/>
                <a:gd name="T15" fmla="*/ 184 h 237"/>
                <a:gd name="T16" fmla="*/ 163 w 257"/>
                <a:gd name="T17" fmla="*/ 203 h 237"/>
                <a:gd name="T18" fmla="*/ 216 w 257"/>
                <a:gd name="T19" fmla="*/ 222 h 237"/>
                <a:gd name="T20" fmla="*/ 276 w 257"/>
                <a:gd name="T21" fmla="*/ 237 h 237"/>
                <a:gd name="T22" fmla="*/ 340 w 257"/>
                <a:gd name="T23" fmla="*/ 250 h 237"/>
                <a:gd name="T24" fmla="*/ 419 w 257"/>
                <a:gd name="T25" fmla="*/ 261 h 237"/>
                <a:gd name="T26" fmla="*/ 505 w 257"/>
                <a:gd name="T27" fmla="*/ 267 h 237"/>
                <a:gd name="T28" fmla="*/ 604 w 257"/>
                <a:gd name="T29" fmla="*/ 271 h 237"/>
                <a:gd name="T30" fmla="*/ 705 w 257"/>
                <a:gd name="T31" fmla="*/ 270 h 237"/>
                <a:gd name="T32" fmla="*/ 825 w 257"/>
                <a:gd name="T33" fmla="*/ 265 h 237"/>
                <a:gd name="T34" fmla="*/ 720 w 257"/>
                <a:gd name="T35" fmla="*/ 259 h 237"/>
                <a:gd name="T36" fmla="*/ 625 w 257"/>
                <a:gd name="T37" fmla="*/ 251 h 237"/>
                <a:gd name="T38" fmla="*/ 546 w 257"/>
                <a:gd name="T39" fmla="*/ 242 h 237"/>
                <a:gd name="T40" fmla="*/ 475 w 257"/>
                <a:gd name="T41" fmla="*/ 233 h 237"/>
                <a:gd name="T42" fmla="*/ 411 w 257"/>
                <a:gd name="T43" fmla="*/ 221 h 237"/>
                <a:gd name="T44" fmla="*/ 360 w 257"/>
                <a:gd name="T45" fmla="*/ 208 h 237"/>
                <a:gd name="T46" fmla="*/ 312 w 257"/>
                <a:gd name="T47" fmla="*/ 193 h 237"/>
                <a:gd name="T48" fmla="*/ 269 w 257"/>
                <a:gd name="T49" fmla="*/ 177 h 237"/>
                <a:gd name="T50" fmla="*/ 229 w 257"/>
                <a:gd name="T51" fmla="*/ 161 h 237"/>
                <a:gd name="T52" fmla="*/ 197 w 257"/>
                <a:gd name="T53" fmla="*/ 142 h 237"/>
                <a:gd name="T54" fmla="*/ 169 w 257"/>
                <a:gd name="T55" fmla="*/ 123 h 237"/>
                <a:gd name="T56" fmla="*/ 139 w 257"/>
                <a:gd name="T57" fmla="*/ 100 h 237"/>
                <a:gd name="T58" fmla="*/ 106 w 257"/>
                <a:gd name="T59" fmla="*/ 78 h 237"/>
                <a:gd name="T60" fmla="*/ 74 w 257"/>
                <a:gd name="T61" fmla="*/ 55 h 237"/>
                <a:gd name="T62" fmla="*/ 37 w 257"/>
                <a:gd name="T63" fmla="*/ 2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255 w 124"/>
                <a:gd name="T1" fmla="*/ 0 h 110"/>
                <a:gd name="T2" fmla="*/ 408 w 124"/>
                <a:gd name="T3" fmla="*/ 129 h 110"/>
                <a:gd name="T4" fmla="*/ 396 w 124"/>
                <a:gd name="T5" fmla="*/ 128 h 110"/>
                <a:gd name="T6" fmla="*/ 352 w 124"/>
                <a:gd name="T7" fmla="*/ 125 h 110"/>
                <a:gd name="T8" fmla="*/ 294 w 124"/>
                <a:gd name="T9" fmla="*/ 121 h 110"/>
                <a:gd name="T10" fmla="*/ 225 w 124"/>
                <a:gd name="T11" fmla="*/ 119 h 110"/>
                <a:gd name="T12" fmla="*/ 148 w 124"/>
                <a:gd name="T13" fmla="*/ 116 h 110"/>
                <a:gd name="T14" fmla="*/ 84 w 124"/>
                <a:gd name="T15" fmla="*/ 117 h 110"/>
                <a:gd name="T16" fmla="*/ 30 w 124"/>
                <a:gd name="T17" fmla="*/ 122 h 110"/>
                <a:gd name="T18" fmla="*/ 0 w 124"/>
                <a:gd name="T19" fmla="*/ 131 h 110"/>
                <a:gd name="T20" fmla="*/ 12 w 124"/>
                <a:gd name="T21" fmla="*/ 117 h 110"/>
                <a:gd name="T22" fmla="*/ 27 w 124"/>
                <a:gd name="T23" fmla="*/ 106 h 110"/>
                <a:gd name="T24" fmla="*/ 54 w 124"/>
                <a:gd name="T25" fmla="*/ 98 h 110"/>
                <a:gd name="T26" fmla="*/ 84 w 124"/>
                <a:gd name="T27" fmla="*/ 91 h 110"/>
                <a:gd name="T28" fmla="*/ 119 w 124"/>
                <a:gd name="T29" fmla="*/ 86 h 110"/>
                <a:gd name="T30" fmla="*/ 154 w 124"/>
                <a:gd name="T31" fmla="*/ 85 h 110"/>
                <a:gd name="T32" fmla="*/ 193 w 124"/>
                <a:gd name="T33" fmla="*/ 85 h 110"/>
                <a:gd name="T34" fmla="*/ 237 w 124"/>
                <a:gd name="T35" fmla="*/ 89 h 110"/>
                <a:gd name="T36" fmla="*/ 240 w 124"/>
                <a:gd name="T37" fmla="*/ 85 h 110"/>
                <a:gd name="T38" fmla="*/ 230 w 124"/>
                <a:gd name="T39" fmla="*/ 68 h 110"/>
                <a:gd name="T40" fmla="*/ 220 w 124"/>
                <a:gd name="T41" fmla="*/ 46 h 110"/>
                <a:gd name="T42" fmla="*/ 215 w 124"/>
                <a:gd name="T43" fmla="*/ 35 h 110"/>
                <a:gd name="T44" fmla="*/ 207 w 124"/>
                <a:gd name="T45" fmla="*/ 35 h 110"/>
                <a:gd name="T46" fmla="*/ 199 w 124"/>
                <a:gd name="T47" fmla="*/ 33 h 110"/>
                <a:gd name="T48" fmla="*/ 193 w 124"/>
                <a:gd name="T49" fmla="*/ 30 h 110"/>
                <a:gd name="T50" fmla="*/ 189 w 124"/>
                <a:gd name="T51" fmla="*/ 27 h 110"/>
                <a:gd name="T52" fmla="*/ 189 w 124"/>
                <a:gd name="T53" fmla="*/ 23 h 110"/>
                <a:gd name="T54" fmla="*/ 193 w 124"/>
                <a:gd name="T55" fmla="*/ 18 h 110"/>
                <a:gd name="T56" fmla="*/ 218 w 124"/>
                <a:gd name="T57" fmla="*/ 8 h 110"/>
                <a:gd name="T58" fmla="*/ 25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6 w 109"/>
                <a:gd name="T3" fmla="*/ 1 h 156"/>
                <a:gd name="T4" fmla="*/ 58 w 109"/>
                <a:gd name="T5" fmla="*/ 5 h 156"/>
                <a:gd name="T6" fmla="*/ 121 w 109"/>
                <a:gd name="T7" fmla="*/ 12 h 156"/>
                <a:gd name="T8" fmla="*/ 192 w 109"/>
                <a:gd name="T9" fmla="*/ 28 h 156"/>
                <a:gd name="T10" fmla="*/ 259 w 109"/>
                <a:gd name="T11" fmla="*/ 48 h 156"/>
                <a:gd name="T12" fmla="*/ 317 w 109"/>
                <a:gd name="T13" fmla="*/ 79 h 156"/>
                <a:gd name="T14" fmla="*/ 353 w 109"/>
                <a:gd name="T15" fmla="*/ 120 h 156"/>
                <a:gd name="T16" fmla="*/ 360 w 109"/>
                <a:gd name="T17" fmla="*/ 172 h 156"/>
                <a:gd name="T18" fmla="*/ 349 w 109"/>
                <a:gd name="T19" fmla="*/ 172 h 156"/>
                <a:gd name="T20" fmla="*/ 329 w 109"/>
                <a:gd name="T21" fmla="*/ 172 h 156"/>
                <a:gd name="T22" fmla="*/ 307 w 109"/>
                <a:gd name="T23" fmla="*/ 172 h 156"/>
                <a:gd name="T24" fmla="*/ 287 w 109"/>
                <a:gd name="T25" fmla="*/ 170 h 156"/>
                <a:gd name="T26" fmla="*/ 267 w 109"/>
                <a:gd name="T27" fmla="*/ 169 h 156"/>
                <a:gd name="T28" fmla="*/ 245 w 109"/>
                <a:gd name="T29" fmla="*/ 166 h 156"/>
                <a:gd name="T30" fmla="*/ 218 w 109"/>
                <a:gd name="T31" fmla="*/ 161 h 156"/>
                <a:gd name="T32" fmla="*/ 192 w 109"/>
                <a:gd name="T33" fmla="*/ 155 h 156"/>
                <a:gd name="T34" fmla="*/ 174 w 109"/>
                <a:gd name="T35" fmla="*/ 138 h 156"/>
                <a:gd name="T36" fmla="*/ 174 w 109"/>
                <a:gd name="T37" fmla="*/ 123 h 156"/>
                <a:gd name="T38" fmla="*/ 186 w 109"/>
                <a:gd name="T39" fmla="*/ 107 h 156"/>
                <a:gd name="T40" fmla="*/ 197 w 109"/>
                <a:gd name="T41" fmla="*/ 88 h 156"/>
                <a:gd name="T42" fmla="*/ 186 w 109"/>
                <a:gd name="T43" fmla="*/ 70 h 156"/>
                <a:gd name="T44" fmla="*/ 160 w 109"/>
                <a:gd name="T45" fmla="*/ 47 h 156"/>
                <a:gd name="T46" fmla="*/ 104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04 w 46"/>
                <a:gd name="T1" fmla="*/ 0 h 94"/>
                <a:gd name="T2" fmla="*/ 66 w 46"/>
                <a:gd name="T3" fmla="*/ 42 h 94"/>
                <a:gd name="T4" fmla="*/ 49 w 46"/>
                <a:gd name="T5" fmla="*/ 70 h 94"/>
                <a:gd name="T6" fmla="*/ 36 w 46"/>
                <a:gd name="T7" fmla="*/ 91 h 94"/>
                <a:gd name="T8" fmla="*/ 0 w 46"/>
                <a:gd name="T9" fmla="*/ 106 h 94"/>
                <a:gd name="T10" fmla="*/ 40 w 46"/>
                <a:gd name="T11" fmla="*/ 100 h 94"/>
                <a:gd name="T12" fmla="*/ 77 w 46"/>
                <a:gd name="T13" fmla="*/ 92 h 94"/>
                <a:gd name="T14" fmla="*/ 105 w 46"/>
                <a:gd name="T15" fmla="*/ 77 h 94"/>
                <a:gd name="T16" fmla="*/ 132 w 46"/>
                <a:gd name="T17" fmla="*/ 65 h 94"/>
                <a:gd name="T18" fmla="*/ 150 w 46"/>
                <a:gd name="T19" fmla="*/ 49 h 94"/>
                <a:gd name="T20" fmla="*/ 152 w 46"/>
                <a:gd name="T21" fmla="*/ 34 h 94"/>
                <a:gd name="T22" fmla="*/ 140 w 46"/>
                <a:gd name="T23" fmla="*/ 15 h 94"/>
                <a:gd name="T24" fmla="*/ 10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0 w 54"/>
                <a:gd name="T5" fmla="*/ 3 h 40"/>
                <a:gd name="T6" fmla="*/ 41 w 54"/>
                <a:gd name="T7" fmla="*/ 8 h 40"/>
                <a:gd name="T8" fmla="*/ 65 w 54"/>
                <a:gd name="T9" fmla="*/ 12 h 40"/>
                <a:gd name="T10" fmla="*/ 92 w 54"/>
                <a:gd name="T11" fmla="*/ 15 h 40"/>
                <a:gd name="T12" fmla="*/ 121 w 54"/>
                <a:gd name="T13" fmla="*/ 17 h 40"/>
                <a:gd name="T14" fmla="*/ 144 w 54"/>
                <a:gd name="T15" fmla="*/ 18 h 40"/>
                <a:gd name="T16" fmla="*/ 171 w 54"/>
                <a:gd name="T17" fmla="*/ 16 h 40"/>
                <a:gd name="T18" fmla="*/ 169 w 54"/>
                <a:gd name="T19" fmla="*/ 29 h 40"/>
                <a:gd name="T20" fmla="*/ 159 w 54"/>
                <a:gd name="T21" fmla="*/ 37 h 40"/>
                <a:gd name="T22" fmla="*/ 140 w 54"/>
                <a:gd name="T23" fmla="*/ 42 h 40"/>
                <a:gd name="T24" fmla="*/ 116 w 54"/>
                <a:gd name="T25" fmla="*/ 44 h 40"/>
                <a:gd name="T26" fmla="*/ 87 w 54"/>
                <a:gd name="T27" fmla="*/ 43 h 40"/>
                <a:gd name="T28" fmla="*/ 59 w 54"/>
                <a:gd name="T29" fmla="*/ 36 h 40"/>
                <a:gd name="T30" fmla="*/ 31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54 w 596"/>
                <a:gd name="T1" fmla="*/ 416 h 666"/>
                <a:gd name="T2" fmla="*/ 20 w 596"/>
                <a:gd name="T3" fmla="*/ 384 h 666"/>
                <a:gd name="T4" fmla="*/ 0 w 596"/>
                <a:gd name="T5" fmla="*/ 325 h 666"/>
                <a:gd name="T6" fmla="*/ 12 w 596"/>
                <a:gd name="T7" fmla="*/ 250 h 666"/>
                <a:gd name="T8" fmla="*/ 84 w 596"/>
                <a:gd name="T9" fmla="*/ 171 h 666"/>
                <a:gd name="T10" fmla="*/ 228 w 596"/>
                <a:gd name="T11" fmla="*/ 96 h 666"/>
                <a:gd name="T12" fmla="*/ 471 w 596"/>
                <a:gd name="T13" fmla="*/ 35 h 666"/>
                <a:gd name="T14" fmla="*/ 817 w 596"/>
                <a:gd name="T15" fmla="*/ 2 h 666"/>
                <a:gd name="T16" fmla="*/ 1260 w 596"/>
                <a:gd name="T17" fmla="*/ 9 h 666"/>
                <a:gd name="T18" fmla="*/ 1603 w 596"/>
                <a:gd name="T19" fmla="*/ 76 h 666"/>
                <a:gd name="T20" fmla="*/ 1835 w 596"/>
                <a:gd name="T21" fmla="*/ 185 h 666"/>
                <a:gd name="T22" fmla="*/ 1956 w 596"/>
                <a:gd name="T23" fmla="*/ 320 h 666"/>
                <a:gd name="T24" fmla="*/ 1971 w 596"/>
                <a:gd name="T25" fmla="*/ 460 h 666"/>
                <a:gd name="T26" fmla="*/ 1876 w 596"/>
                <a:gd name="T27" fmla="*/ 591 h 666"/>
                <a:gd name="T28" fmla="*/ 1679 w 596"/>
                <a:gd name="T29" fmla="*/ 692 h 666"/>
                <a:gd name="T30" fmla="*/ 1381 w 596"/>
                <a:gd name="T31" fmla="*/ 747 h 666"/>
                <a:gd name="T32" fmla="*/ 1288 w 596"/>
                <a:gd name="T33" fmla="*/ 742 h 666"/>
                <a:gd name="T34" fmla="*/ 1461 w 596"/>
                <a:gd name="T35" fmla="*/ 695 h 666"/>
                <a:gd name="T36" fmla="*/ 1596 w 596"/>
                <a:gd name="T37" fmla="*/ 612 h 666"/>
                <a:gd name="T38" fmla="*/ 1688 w 596"/>
                <a:gd name="T39" fmla="*/ 511 h 666"/>
                <a:gd name="T40" fmla="*/ 1721 w 596"/>
                <a:gd name="T41" fmla="*/ 400 h 666"/>
                <a:gd name="T42" fmla="*/ 1701 w 596"/>
                <a:gd name="T43" fmla="*/ 290 h 666"/>
                <a:gd name="T44" fmla="*/ 1605 w 596"/>
                <a:gd name="T45" fmla="*/ 196 h 666"/>
                <a:gd name="T46" fmla="*/ 1434 w 596"/>
                <a:gd name="T47" fmla="*/ 126 h 666"/>
                <a:gd name="T48" fmla="*/ 1130 w 596"/>
                <a:gd name="T49" fmla="*/ 83 h 666"/>
                <a:gd name="T50" fmla="*/ 815 w 596"/>
                <a:gd name="T51" fmla="*/ 69 h 666"/>
                <a:gd name="T52" fmla="*/ 577 w 596"/>
                <a:gd name="T53" fmla="*/ 79 h 666"/>
                <a:gd name="T54" fmla="*/ 401 w 596"/>
                <a:gd name="T55" fmla="*/ 113 h 666"/>
                <a:gd name="T56" fmla="*/ 277 w 596"/>
                <a:gd name="T57" fmla="*/ 168 h 666"/>
                <a:gd name="T58" fmla="*/ 189 w 596"/>
                <a:gd name="T59" fmla="*/ 232 h 666"/>
                <a:gd name="T60" fmla="*/ 132 w 596"/>
                <a:gd name="T61" fmla="*/ 306 h 666"/>
                <a:gd name="T62" fmla="*/ 93 w 596"/>
                <a:gd name="T63" fmla="*/ 38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9358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260350"/>
            <a:ext cx="82438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dirty="0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06525"/>
            <a:ext cx="82296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935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12350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313304C2-C164-4AF0-9143-E68CA6273854}" type="datetime1">
              <a:rPr lang="th-TH" smtClean="0"/>
              <a:pPr>
                <a:defRPr/>
              </a:pPr>
              <a:t>23/03/58</a:t>
            </a:fld>
            <a:endParaRPr lang="th-TH"/>
          </a:p>
        </p:txBody>
      </p:sp>
      <p:sp>
        <p:nvSpPr>
          <p:cNvPr id="1935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27200" y="6381750"/>
            <a:ext cx="56880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th-TH" altLang="ja-JP"/>
              <a:t>โครงการคลีนิกวิทยานิพนธ์ ป.โท บริหารการศึกษา : เกษม แสงนนท์</a:t>
            </a:r>
          </a:p>
        </p:txBody>
      </p:sp>
      <p:sp>
        <p:nvSpPr>
          <p:cNvPr id="1935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81750"/>
            <a:ext cx="87471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DB71A6C-5456-48D1-84C0-4772709BA52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Tahom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Tahom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Tahom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Tahom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Tahom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Tahom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Tahom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940152" y="5637935"/>
            <a:ext cx="2954836" cy="959417"/>
          </a:xfrm>
          <a:prstGeom prst="roundRect">
            <a:avLst>
              <a:gd name="adj" fmla="val 6402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th-TH" sz="2000" dirty="0" smtClean="0">
                <a:solidFill>
                  <a:srgbClr val="3333FF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เกษม  แสงนนท์</a:t>
            </a:r>
            <a:r>
              <a:rPr lang="th-TH" sz="1600" dirty="0" smtClean="0">
                <a:solidFill>
                  <a:srgbClr val="3333FF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th-TH" sz="1600" dirty="0" smtClean="0">
                <a:solidFill>
                  <a:srgbClr val="3333FF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400" b="0" dirty="0" smtClean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xmen2020@hotmail.com</a:t>
            </a:r>
            <a:br>
              <a:rPr lang="en-US" sz="1400" b="0" dirty="0" smtClean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400" b="0" dirty="0" smtClean="0"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www.facebook.com/iteam2011</a:t>
            </a:r>
            <a:endParaRPr lang="th-TH" sz="1400" b="0" dirty="0" smtClean="0">
              <a:solidFill>
                <a:srgbClr val="00206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" y="-27384"/>
            <a:ext cx="9150352" cy="3539260"/>
          </a:xfrm>
          <a:prstGeom prst="rect">
            <a:avLst/>
          </a:prstGeom>
        </p:spPr>
      </p:pic>
      <p:pic>
        <p:nvPicPr>
          <p:cNvPr id="5125" name="Picture 12" descr="LogoMC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34" y="332656"/>
            <a:ext cx="746173" cy="939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08520" y="4089846"/>
            <a:ext cx="8927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หลักวิปัสสนากรรมฐาน</a:t>
            </a:r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จากพระไตรปิฎก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34604"/>
          <a:stretch/>
        </p:blipFill>
        <p:spPr>
          <a:xfrm>
            <a:off x="0" y="-29224"/>
            <a:ext cx="9140138" cy="3962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2143" y="5790274"/>
            <a:ext cx="462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M.A. (Educational Administration)</a:t>
            </a:r>
          </a:p>
          <a:p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Mahachulalongkornrajavidyalaya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Uinversity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Nakornsawan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Sankha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</a:t>
            </a:r>
            <a:endParaRPr lang="th-TH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5267" y="5670716"/>
            <a:ext cx="741866" cy="936104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3" y="5778226"/>
            <a:ext cx="572423" cy="7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ความต่างของ </a:t>
            </a:r>
            <a:r>
              <a:rPr lang="th-TH" dirty="0" smtClean="0">
                <a:solidFill>
                  <a:srgbClr val="3333FF"/>
                </a:solidFill>
              </a:rPr>
              <a:t>สมถะ และวิปัสสนา</a:t>
            </a:r>
            <a:endParaRPr lang="th-TH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96544"/>
          </a:xfrm>
        </p:spPr>
        <p:txBody>
          <a:bodyPr/>
          <a:lstStyle/>
          <a:p>
            <a:r>
              <a:rPr lang="th-TH" b="1" dirty="0" smtClean="0"/>
              <a:t>กรรมฐาน</a:t>
            </a:r>
            <a:r>
              <a:rPr lang="th-TH" dirty="0" smtClean="0"/>
              <a:t> คือ ที่ตั้ง</a:t>
            </a:r>
            <a:r>
              <a:rPr lang="th-TH" dirty="0"/>
              <a:t>การกระทำกรรมทางใจ เป็นกุศลขั้น</a:t>
            </a:r>
            <a:r>
              <a:rPr lang="th-TH" dirty="0" smtClean="0"/>
              <a:t>ภาวนา มี ๒ อย่าง ได้แก่</a:t>
            </a:r>
          </a:p>
          <a:p>
            <a:r>
              <a:rPr lang="th-TH" b="1" dirty="0" smtClean="0">
                <a:solidFill>
                  <a:srgbClr val="FF0000"/>
                </a:solidFill>
              </a:rPr>
              <a:t>สม</a:t>
            </a:r>
            <a:r>
              <a:rPr lang="th-TH" b="1" dirty="0">
                <a:solidFill>
                  <a:srgbClr val="FF0000"/>
                </a:solidFill>
              </a:rPr>
              <a:t>ถกรรมฐาน </a:t>
            </a:r>
            <a:r>
              <a:rPr lang="th-TH" b="1" dirty="0" smtClean="0"/>
              <a:t> </a:t>
            </a:r>
            <a:r>
              <a:rPr lang="th-TH" dirty="0" smtClean="0"/>
              <a:t>เน้นทำให้จิตสงบระงับนิวรณ์ต่างๆ ผล</a:t>
            </a:r>
            <a:r>
              <a:rPr lang="th-TH" dirty="0"/>
              <a:t>คือบรรลุฌานขั้นต่างๆ เมื่อฌาน</a:t>
            </a:r>
            <a:r>
              <a:rPr lang="th-TH" dirty="0" smtClean="0"/>
              <a:t>ไม่เสื่อม</a:t>
            </a:r>
            <a:r>
              <a:rPr lang="th-TH" dirty="0"/>
              <a:t>ตายแล้วย่อมบังเกิดในพรหม</a:t>
            </a:r>
            <a:r>
              <a:rPr lang="th-TH" dirty="0" smtClean="0"/>
              <a:t>ภูมิ  แต่</a:t>
            </a:r>
            <a:r>
              <a:rPr lang="th-TH" dirty="0"/>
              <a:t>ละกิเลส</a:t>
            </a:r>
            <a:r>
              <a:rPr lang="th-TH" dirty="0" smtClean="0"/>
              <a:t>ไม่ได้</a:t>
            </a:r>
          </a:p>
          <a:p>
            <a:r>
              <a:rPr lang="th-TH" b="1" dirty="0" smtClean="0">
                <a:solidFill>
                  <a:srgbClr val="FF0000"/>
                </a:solidFill>
              </a:rPr>
              <a:t>วิปัสสนากรรมฐาน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3333FF"/>
                </a:solidFill>
              </a:rPr>
              <a:t>เน้นเจริญ</a:t>
            </a:r>
            <a:r>
              <a:rPr lang="th-TH" dirty="0">
                <a:solidFill>
                  <a:srgbClr val="3333FF"/>
                </a:solidFill>
              </a:rPr>
              <a:t>ปัญญาเพื่อการละกิเลสเป็นลำดับขั้นจนเป็นพระ</a:t>
            </a:r>
            <a:r>
              <a:rPr lang="th-TH" dirty="0" smtClean="0">
                <a:solidFill>
                  <a:srgbClr val="3333FF"/>
                </a:solidFill>
              </a:rPr>
              <a:t>อรหันตผล</a:t>
            </a:r>
            <a:r>
              <a:rPr lang="th-TH" dirty="0" smtClean="0"/>
              <a:t> ไม่</a:t>
            </a:r>
            <a:r>
              <a:rPr lang="th-TH" dirty="0"/>
              <a:t>ต้องเกิด</a:t>
            </a:r>
            <a:r>
              <a:rPr lang="th-TH" dirty="0" smtClean="0"/>
              <a:t>อีก</a:t>
            </a:r>
          </a:p>
          <a:p>
            <a:r>
              <a:rPr lang="th-TH" dirty="0" smtClean="0"/>
              <a:t>พระพุทธเจ้า</a:t>
            </a:r>
            <a:r>
              <a:rPr lang="th-TH" dirty="0"/>
              <a:t>ทรงเน้นการเจริญวิปัสสนา</a:t>
            </a:r>
            <a:r>
              <a:rPr lang="th-TH" dirty="0" smtClean="0"/>
              <a:t>กรรมฐาน  โดยการเจริญ </a:t>
            </a:r>
            <a:r>
              <a:rPr lang="th-TH" b="1" dirty="0" smtClean="0"/>
              <a:t>สติ</a:t>
            </a:r>
            <a:r>
              <a:rPr lang="th-TH" b="1" dirty="0"/>
              <a:t>ปัฏ</a:t>
            </a:r>
            <a:r>
              <a:rPr lang="th-TH" b="1" dirty="0" smtClean="0"/>
              <a:t>ฐาน </a:t>
            </a:r>
            <a:r>
              <a:rPr lang="th-TH" dirty="0" smtClean="0">
                <a:solidFill>
                  <a:srgbClr val="FF0000"/>
                </a:solidFill>
              </a:rPr>
              <a:t>เพราะ</a:t>
            </a:r>
            <a:r>
              <a:rPr lang="th-TH" dirty="0">
                <a:solidFill>
                  <a:srgbClr val="FF0000"/>
                </a:solidFill>
              </a:rPr>
              <a:t>เป็น</a:t>
            </a:r>
            <a:r>
              <a:rPr lang="th-TH" dirty="0" smtClean="0">
                <a:solidFill>
                  <a:srgbClr val="FF0000"/>
                </a:solidFill>
              </a:rPr>
              <a:t>หนทางดับกิเลสอัน</a:t>
            </a:r>
            <a:r>
              <a:rPr lang="th-TH" dirty="0">
                <a:solidFill>
                  <a:srgbClr val="FF0000"/>
                </a:solidFill>
              </a:rPr>
              <a:t>เป็นสาเหตุของทุกข์ใน</a:t>
            </a:r>
            <a:r>
              <a:rPr lang="th-TH" dirty="0" smtClean="0">
                <a:solidFill>
                  <a:srgbClr val="FF0000"/>
                </a:solidFill>
              </a:rPr>
              <a:t>วัฏฏะ</a:t>
            </a:r>
            <a:r>
              <a:rPr lang="th-TH" dirty="0" smtClean="0"/>
              <a:t> จนบรรลุ</a:t>
            </a:r>
            <a:r>
              <a:rPr lang="th-TH" dirty="0"/>
              <a:t>พระ</a:t>
            </a:r>
            <a:r>
              <a:rPr lang="th-TH" dirty="0" smtClean="0"/>
              <a:t>นิพพาน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58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เป้าหมายของ </a:t>
            </a:r>
            <a:r>
              <a:rPr lang="th-TH" dirty="0" smtClean="0">
                <a:solidFill>
                  <a:srgbClr val="3333FF"/>
                </a:solidFill>
              </a:rPr>
              <a:t>สมถะและวิปัสนา</a:t>
            </a:r>
            <a:endParaRPr lang="th-TH" dirty="0">
              <a:solidFill>
                <a:srgbClr val="3333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872645"/>
              </p:ext>
            </p:extLst>
          </p:nvPr>
        </p:nvGraphicFramePr>
        <p:xfrm>
          <a:off x="1774198" y="1268760"/>
          <a:ext cx="5554961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11</a:t>
            </a:fld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633505" y="2198473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ประเภท</a:t>
            </a:r>
            <a:endParaRPr lang="th-TH" sz="20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220" y="3015127"/>
            <a:ext cx="1138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เป้าหมาย</a:t>
            </a:r>
            <a:endParaRPr lang="th-TH" sz="20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280" y="3873821"/>
            <a:ext cx="1106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เครื่องมือ</a:t>
            </a:r>
            <a:endParaRPr lang="th-TH" sz="20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962" y="4711495"/>
            <a:ext cx="955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ผลลัพธ์</a:t>
            </a:r>
            <a:endParaRPr lang="th-TH" sz="20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18" y="5549169"/>
            <a:ext cx="1192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ประโยชน์</a:t>
            </a:r>
            <a:endParaRPr lang="th-TH" sz="20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0870" y="2198473"/>
            <a:ext cx="1503618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รูปแบบของ</a:t>
            </a:r>
          </a:p>
          <a:p>
            <a:pPr algn="ctr"/>
            <a:r>
              <a:rPr lang="th-TH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สำนักต่างๆ</a:t>
            </a:r>
          </a:p>
          <a:p>
            <a:pPr algn="ctr"/>
            <a:r>
              <a:rPr lang="th-TH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เป็นเพียงวิธี</a:t>
            </a:r>
          </a:p>
          <a:p>
            <a:pPr algn="ctr"/>
            <a:r>
              <a:rPr lang="th-TH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ที่จะให้เข้า</a:t>
            </a:r>
          </a:p>
          <a:p>
            <a:pPr algn="ctr"/>
            <a:r>
              <a:rPr lang="th-TH" sz="20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ถึงเป้าหมาย</a:t>
            </a:r>
            <a:endParaRPr lang="th-TH" sz="20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5970766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 smtClean="0">
                <a:solidFill>
                  <a:srgbClr val="663300"/>
                </a:solidFill>
              </a:rPr>
              <a:t>เกษม แสงนนท์, 2556</a:t>
            </a:r>
            <a:endParaRPr lang="en-US" sz="16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600" dirty="0" smtClean="0"/>
              <a:t>กรรมฐานทั้ง ๒ เกื้อหนุนกัน</a:t>
            </a:r>
            <a:endParaRPr lang="th-TH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5194920" cy="4824536"/>
          </a:xfrm>
        </p:spPr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กรรมฐาน</a:t>
            </a:r>
            <a:r>
              <a:rPr lang="th-TH" dirty="0" smtClean="0"/>
              <a:t> </a:t>
            </a:r>
            <a:r>
              <a:rPr lang="th-TH" dirty="0" smtClean="0">
                <a:solidFill>
                  <a:srgbClr val="3333FF"/>
                </a:solidFill>
              </a:rPr>
              <a:t>เป็นการทำงานของจิต </a:t>
            </a:r>
            <a:r>
              <a:rPr lang="th-TH" dirty="0" smtClean="0"/>
              <a:t>ซึ่งมีทั้ง ๒ ลักษณะ คือ </a:t>
            </a:r>
            <a:r>
              <a:rPr lang="th-TH" dirty="0" smtClean="0">
                <a:solidFill>
                  <a:srgbClr val="3333FF"/>
                </a:solidFill>
              </a:rPr>
              <a:t>สงบและสอดส่อง</a:t>
            </a:r>
            <a:r>
              <a:rPr lang="th-TH" dirty="0" smtClean="0"/>
              <a:t> กรรมฐานทั้ง ๒ จึงเกื้อหนุน</a:t>
            </a:r>
            <a:r>
              <a:rPr lang="th-TH" dirty="0"/>
              <a:t>กัน แต่มีจุดเน้นและเป้าหมายต่างกัน</a:t>
            </a:r>
          </a:p>
          <a:p>
            <a:r>
              <a:rPr lang="th-TH" dirty="0" smtClean="0"/>
              <a:t>เปรียบเหมือน</a:t>
            </a:r>
            <a:r>
              <a:rPr lang="th-TH" dirty="0" smtClean="0">
                <a:solidFill>
                  <a:srgbClr val="3333FF"/>
                </a:solidFill>
              </a:rPr>
              <a:t>หลังมือกับหน้ามือ</a:t>
            </a:r>
            <a:r>
              <a:rPr lang="th-TH" dirty="0" smtClean="0"/>
              <a:t> คือ หลังมือทำหน้าที่เป็นฐานของมือ และหน้ามือทำหน้าที่สอดส่องแสวงหา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12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 t="7459" r="13061" b="48926"/>
          <a:stretch/>
        </p:blipFill>
        <p:spPr>
          <a:xfrm>
            <a:off x="6012160" y="1484783"/>
            <a:ext cx="2603715" cy="2991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67744" y="5661248"/>
            <a:ext cx="664476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อย่ายึดมั่นในสมาธิ  จนขาดปัญญาที่จะพาให้พ้นทุกข์</a:t>
            </a:r>
            <a:endParaRPr lang="th-TH" sz="24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350"/>
            <a:ext cx="7704856" cy="792386"/>
          </a:xfrm>
        </p:spPr>
        <p:txBody>
          <a:bodyPr/>
          <a:lstStyle/>
          <a:p>
            <a:r>
              <a:rPr lang="th-TH" dirty="0" smtClean="0"/>
              <a:t>วิปัสสนา </a:t>
            </a:r>
            <a:r>
              <a:rPr lang="th-TH" dirty="0" smtClean="0">
                <a:solidFill>
                  <a:srgbClr val="3333FF"/>
                </a:solidFill>
              </a:rPr>
              <a:t>คือเอกลักษณ์พุทธศาสนา</a:t>
            </a:r>
            <a:endParaRPr lang="th-TH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08112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</a:rPr>
              <a:t>วิปัสสนากรรมฐาน </a:t>
            </a:r>
            <a:r>
              <a:rPr lang="th-TH" dirty="0"/>
              <a:t>เป็นองค์ความรู้</a:t>
            </a:r>
            <a:r>
              <a:rPr lang="th-TH" dirty="0" smtClean="0"/>
              <a:t>สำคัญที่สุด ที่</a:t>
            </a:r>
            <a:r>
              <a:rPr lang="th-TH" dirty="0"/>
              <a:t>ทำให้พุทธ</a:t>
            </a:r>
            <a:r>
              <a:rPr lang="th-TH" dirty="0" smtClean="0"/>
              <a:t>ศาสนา </a:t>
            </a:r>
            <a:r>
              <a:rPr lang="th-TH" dirty="0" smtClean="0">
                <a:solidFill>
                  <a:srgbClr val="FF0000"/>
                </a:solidFill>
              </a:rPr>
              <a:t>มีเอกลักษณ์เฉพาะแตกต่างจาก</a:t>
            </a:r>
            <a:r>
              <a:rPr lang="th-TH" dirty="0">
                <a:solidFill>
                  <a:srgbClr val="FF0000"/>
                </a:solidFill>
              </a:rPr>
              <a:t>ศาสนา</a:t>
            </a:r>
            <a:r>
              <a:rPr lang="th-TH" dirty="0" smtClean="0">
                <a:solidFill>
                  <a:srgbClr val="FF0000"/>
                </a:solidFill>
              </a:rPr>
              <a:t>อื่น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13</a:t>
            </a:fld>
            <a:endParaRPr lang="th-T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87754"/>
              </p:ext>
            </p:extLst>
          </p:nvPr>
        </p:nvGraphicFramePr>
        <p:xfrm>
          <a:off x="395536" y="2258835"/>
          <a:ext cx="8352930" cy="369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511"/>
                <a:gridCol w="1985905"/>
                <a:gridCol w="1241823"/>
                <a:gridCol w="1241823"/>
                <a:gridCol w="1062434"/>
                <a:gridCol w="1062434"/>
              </a:tblGrid>
              <a:tr h="525740">
                <a:tc rowSpan="3" gridSpan="2"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หลักความเชื่อ</a:t>
                      </a:r>
                      <a:endParaRPr lang="th-TH" sz="2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หลักปฏิบัติ</a:t>
                      </a:r>
                      <a:endParaRPr lang="th-TH" sz="2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68349">
                <a:tc gridSpan="2" v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ทาน</a:t>
                      </a:r>
                      <a:endParaRPr lang="th-TH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ศีล</a:t>
                      </a:r>
                      <a:endParaRPr lang="th-TH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ภาวนา</a:t>
                      </a:r>
                      <a:endParaRPr lang="th-TH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08">
                <a:tc gridSpan="2" vMerge="1">
                  <a:txBody>
                    <a:bodyPr/>
                    <a:lstStyle/>
                    <a:p>
                      <a:endParaRPr lang="th-TH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สมถะ</a:t>
                      </a:r>
                      <a:endParaRPr lang="th-TH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วิปัสสนา</a:t>
                      </a:r>
                      <a:endParaRPr lang="th-TH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834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เทวนิยม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พราหมณ์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49"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คริสต์</a:t>
                      </a:r>
                      <a:endParaRPr lang="th-TH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49"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อ</a:t>
                      </a:r>
                      <a:r>
                        <a:rPr lang="th-TH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ิสลาม</a:t>
                      </a:r>
                      <a:endParaRPr lang="th-TH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4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อเทวนิยม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เชน</a:t>
                      </a:r>
                      <a:endParaRPr lang="th-TH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?</a:t>
                      </a:r>
                      <a:endParaRPr lang="th-TH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35">
                <a:tc vMerge="1">
                  <a:txBody>
                    <a:bodyPr/>
                    <a:lstStyle/>
                    <a:p>
                      <a:endParaRPr lang="th-TH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พุทธ</a:t>
                      </a:r>
                      <a:endParaRPr lang="th-TH" sz="2400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</a:t>
                      </a:r>
                      <a:endParaRPr lang="th-TH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97546" y="6042774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 smtClean="0">
                <a:solidFill>
                  <a:srgbClr val="663300"/>
                </a:solidFill>
              </a:rPr>
              <a:t>เกษม  แสงนนท์, 2556</a:t>
            </a:r>
            <a:endParaRPr lang="en-US" sz="16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177734" y="764704"/>
            <a:ext cx="4788532" cy="2448272"/>
          </a:xfrm>
          <a:prstGeom prst="wedgeEllipseCallout">
            <a:avLst>
              <a:gd name="adj1" fmla="val 595"/>
              <a:gd name="adj2" fmla="val 3984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th-TH" sz="6000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ตอนที่ ๒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516" y="3429000"/>
            <a:ext cx="8712968" cy="1872208"/>
          </a:xfrm>
        </p:spPr>
        <p:txBody>
          <a:bodyPr anchor="ctr"/>
          <a:lstStyle/>
          <a:p>
            <a:r>
              <a:rPr lang="th-TH" sz="5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วิธีปฏิบัติวิปัสสนากรรมฐาน</a:t>
            </a:r>
          </a:p>
        </p:txBody>
      </p:sp>
    </p:spTree>
    <p:extLst>
      <p:ext uri="{BB962C8B-B14F-4D97-AF65-F5344CB8AC3E}">
        <p14:creationId xmlns:p14="http://schemas.microsoft.com/office/powerpoint/2010/main" val="5152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มนุษย์ และการพัฒนาแนวพุทธ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15</a:t>
            </a:fld>
            <a:endParaRPr lang="th-TH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8300"/>
          <a:stretch/>
        </p:blipFill>
        <p:spPr>
          <a:xfrm>
            <a:off x="395536" y="1274883"/>
            <a:ext cx="8352928" cy="4890421"/>
          </a:xfrm>
        </p:spPr>
      </p:pic>
    </p:spTree>
    <p:extLst>
      <p:ext uri="{BB962C8B-B14F-4D97-AF65-F5344CB8AC3E}">
        <p14:creationId xmlns:p14="http://schemas.microsoft.com/office/powerpoint/2010/main" val="13069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ปัญญา </a:t>
            </a:r>
            <a:r>
              <a:rPr lang="en-US" dirty="0" smtClean="0"/>
              <a:t>: </a:t>
            </a:r>
            <a:r>
              <a:rPr lang="th-TH" dirty="0" smtClean="0">
                <a:solidFill>
                  <a:srgbClr val="3333FF"/>
                </a:solidFill>
              </a:rPr>
              <a:t>จุดแยกโลกียะ /โลกุตตระ</a:t>
            </a:r>
            <a:endParaRPr lang="th-TH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solidFill>
                  <a:srgbClr val="FF0000"/>
                </a:solidFill>
              </a:rPr>
              <a:t>โลกียปัญญา </a:t>
            </a:r>
            <a:r>
              <a:rPr lang="th-TH" dirty="0"/>
              <a:t>คือ </a:t>
            </a:r>
            <a:r>
              <a:rPr lang="th-TH" dirty="0" smtClean="0"/>
              <a:t>ปัญญา </a:t>
            </a:r>
            <a:r>
              <a:rPr lang="th-TH" dirty="0"/>
              <a:t>เกิดจาก</a:t>
            </a:r>
            <a:r>
              <a:rPr lang="th-TH" dirty="0" smtClean="0"/>
              <a:t>การอ่าน</a:t>
            </a:r>
            <a:r>
              <a:rPr lang="th-TH" dirty="0"/>
              <a:t>มาก ฟังมาก เมื่อคิดว่าตนรู้มากก็เกิดความหลงมาก </a:t>
            </a:r>
            <a:r>
              <a:rPr lang="th-TH" dirty="0" smtClean="0"/>
              <a:t>เกิด</a:t>
            </a:r>
            <a:r>
              <a:rPr lang="th-TH" dirty="0"/>
              <a:t>อัตตา มีมานะทิฏฐิกล้า มีความทนงตน ยกตนข่มผู้อื่น เปรียบได้กับ ปุถุชนคนธรรมดานี้เอง</a:t>
            </a:r>
          </a:p>
          <a:p>
            <a:pPr marL="0" indent="0">
              <a:buNone/>
            </a:pPr>
            <a:endParaRPr lang="th-TH" dirty="0"/>
          </a:p>
          <a:p>
            <a:r>
              <a:rPr lang="th-TH" dirty="0">
                <a:solidFill>
                  <a:srgbClr val="FF0000"/>
                </a:solidFill>
              </a:rPr>
              <a:t>โลกุตรปัญญา </a:t>
            </a:r>
            <a:r>
              <a:rPr lang="th-TH" dirty="0"/>
              <a:t>คือ </a:t>
            </a:r>
            <a:r>
              <a:rPr lang="th-TH" dirty="0" smtClean="0"/>
              <a:t>วิปัสสนา</a:t>
            </a:r>
            <a:r>
              <a:rPr lang="th-TH" dirty="0"/>
              <a:t>ปัญญา หรือ ภาวนามยปัญญา" </a:t>
            </a:r>
            <a:r>
              <a:rPr lang="th-TH" dirty="0" smtClean="0"/>
              <a:t>เป็นความรู้</a:t>
            </a:r>
            <a:r>
              <a:rPr lang="th-TH" dirty="0"/>
              <a:t>แจ้งเห็น</a:t>
            </a:r>
            <a:r>
              <a:rPr lang="th-TH" dirty="0" smtClean="0"/>
              <a:t>จริงใน รูปนาม ขันธ์ ๕ ไตรลักษณ์ เป็นต้น ทำให้รู้เท่าทันและปล่อยวางได้จนเป็นพระ</a:t>
            </a:r>
            <a:r>
              <a:rPr lang="th-TH" dirty="0"/>
              <a:t>อริยะ</a:t>
            </a:r>
            <a:r>
              <a:rPr lang="th-TH" dirty="0" smtClean="0"/>
              <a:t>บุคคล ตั้งแต่พระโสดาบันถึงพระอรหันต์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18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สติปัฏฐาน </a:t>
            </a:r>
            <a:r>
              <a:rPr lang="th-TH" dirty="0" smtClean="0">
                <a:solidFill>
                  <a:srgbClr val="3333FF"/>
                </a:solidFill>
              </a:rPr>
              <a:t>คือทางเอกทางเดียว</a:t>
            </a:r>
            <a:endParaRPr lang="th-TH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88" y="1239143"/>
            <a:ext cx="7416824" cy="4854153"/>
          </a:xfrm>
          <a:prstGeom prst="roundRect">
            <a:avLst>
              <a:gd name="adj" fmla="val 14193"/>
            </a:avLst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“ดูกร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ภิกษุ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ทั้งหลาย</a:t>
            </a:r>
          </a:p>
          <a:p>
            <a:pPr marL="0" indent="0" algn="ctr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หนทางนี้เป็น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ที่ไปอัน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เอก.....</a:t>
            </a:r>
          </a:p>
          <a:p>
            <a:pPr marL="0" indent="0" algn="ctr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ความบริสุทธิ์ของเหล่า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สัตว์</a:t>
            </a:r>
          </a:p>
          <a:p>
            <a:pPr marL="0" indent="0" algn="ctr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ล่วงความโศกและ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ปริเทวะ</a:t>
            </a:r>
          </a:p>
          <a:p>
            <a:pPr marL="0" indent="0" algn="ctr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ความดับสูญแห่งทุกข์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โทมนัส</a:t>
            </a:r>
          </a:p>
          <a:p>
            <a:pPr marL="0" indent="0" algn="ctr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บรรลุธรรมที่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ถูกต้อง</a:t>
            </a:r>
          </a:p>
          <a:p>
            <a:pPr marL="0" indent="0" algn="ctr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ทำให้แจ้งซึ่งพระ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นิพพาน</a:t>
            </a:r>
          </a:p>
          <a:p>
            <a:pPr marL="0" indent="0" algn="ctr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หนทาง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นี้ คือ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สติปัฏฐาน ๔ 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ประการ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17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502209" y="5847655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tx1">
                    <a:lumMod val="50000"/>
                  </a:schemeClr>
                </a:solidFill>
              </a:rPr>
              <a:t>ที.ม. 10/273-300/325-351.</a:t>
            </a:r>
          </a:p>
        </p:txBody>
      </p:sp>
    </p:spTree>
    <p:extLst>
      <p:ext uri="{BB962C8B-B14F-4D97-AF65-F5344CB8AC3E}">
        <p14:creationId xmlns:p14="http://schemas.microsoft.com/office/powerpoint/2010/main" val="6763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มหาสติปัฏฐาน</a:t>
            </a:r>
            <a:endParaRPr lang="th-TH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98" y="1268760"/>
            <a:ext cx="5460819" cy="4968552"/>
          </a:xfrm>
        </p:spPr>
        <p:txBody>
          <a:bodyPr/>
          <a:lstStyle/>
          <a:p>
            <a:r>
              <a:rPr lang="th-TH" sz="3200" spc="50" dirty="0">
                <a:ln w="11430"/>
                <a:solidFill>
                  <a:schemeClr val="bg2">
                    <a:lumMod val="10000"/>
                  </a:schemeClr>
                </a:solidFill>
              </a:rPr>
              <a:t>การปฏิบัติวิปัสสนา</a:t>
            </a:r>
            <a:r>
              <a:rPr lang="th-TH" sz="3200" spc="5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กรรมฐานตามพระไตรปิฎก มีปรากฏหลายแห่ง แต่ก็กล่าวถึง</a:t>
            </a:r>
            <a:r>
              <a:rPr lang="th-TH" sz="3200" spc="50" dirty="0" smtClean="0">
                <a:ln w="11430"/>
                <a:solidFill>
                  <a:srgbClr val="3333FF"/>
                </a:solidFill>
              </a:rPr>
              <a:t>กาย เวทนา จิต ธรรม</a:t>
            </a:r>
            <a:r>
              <a:rPr lang="th-TH" sz="3200" spc="5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 เป็นหลัก จึงสรุปได้ว่า หลักปฏิบัติวิปัสสนากรรมฐานตามหลักการเดิมในพระไตรปิฎกจริงๆ นั้น ก็คือที่ปรากฏอยู่ใน </a:t>
            </a:r>
            <a:r>
              <a:rPr lang="th-TH" sz="3200" b="1" spc="50" dirty="0" smtClean="0">
                <a:ln w="11430"/>
                <a:solidFill>
                  <a:srgbClr val="FF0000"/>
                </a:solidFill>
              </a:rPr>
              <a:t>มหาสติปัฏฐานสูตร</a:t>
            </a:r>
            <a:r>
              <a:rPr lang="th-TH" sz="3200" spc="50" dirty="0" smtClean="0">
                <a:ln w="11430"/>
                <a:solidFill>
                  <a:schemeClr val="bg2">
                    <a:lumMod val="10000"/>
                  </a:schemeClr>
                </a:solidFill>
              </a:rPr>
              <a:t> นั่นเอง</a:t>
            </a:r>
            <a:endParaRPr lang="th-TH" sz="3200" spc="50" dirty="0">
              <a:ln w="11430"/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18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17" y="1561625"/>
            <a:ext cx="3065839" cy="24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สติปัฏฐาน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dirty="0" smtClean="0">
                <a:solidFill>
                  <a:srgbClr val="C00000"/>
                </a:solidFill>
              </a:rPr>
              <a:t>สติปัฏฐาน </a:t>
            </a:r>
            <a:r>
              <a:rPr lang="th-TH" sz="3200" dirty="0" smtClean="0"/>
              <a:t>คือ ที่ตั้ง</a:t>
            </a:r>
            <a:r>
              <a:rPr lang="th-TH" sz="3200" dirty="0"/>
              <a:t>ของสติ, การตั้งสติกำหนดพิจารณาสิ่งทั้งหลายให้รู้เห็นตามความเป็นจริง คือ ตามที่สิ่งนั้นๆ มันเป็นของมันเอง </a:t>
            </a:r>
            <a:r>
              <a:rPr lang="th-TH" sz="3200" dirty="0" smtClean="0"/>
              <a:t>(</a:t>
            </a:r>
            <a:r>
              <a:rPr lang="en-US" sz="3200" dirty="0" smtClean="0"/>
              <a:t>foundations </a:t>
            </a:r>
            <a:r>
              <a:rPr lang="en-US" sz="3200" dirty="0"/>
              <a:t>of </a:t>
            </a:r>
            <a:r>
              <a:rPr lang="en-US" sz="3200" dirty="0" smtClean="0"/>
              <a:t>mindfulness) </a:t>
            </a:r>
            <a:r>
              <a:rPr lang="th-TH" sz="3200" dirty="0" smtClean="0"/>
              <a:t>มี ๔ อย่าง คือ </a:t>
            </a:r>
            <a:r>
              <a:rPr lang="th-TH" sz="3200" dirty="0" smtClean="0">
                <a:solidFill>
                  <a:srgbClr val="3333FF"/>
                </a:solidFill>
              </a:rPr>
              <a:t>กาย  เวทนา  จิต  ธรรม</a:t>
            </a:r>
          </a:p>
          <a:p>
            <a:endParaRPr lang="th-TH" sz="3200" dirty="0" smtClean="0"/>
          </a:p>
          <a:p>
            <a:r>
              <a:rPr lang="th-TH" sz="4000" dirty="0" smtClean="0">
                <a:solidFill>
                  <a:srgbClr val="FF0000"/>
                </a:solidFill>
              </a:rPr>
              <a:t>มีวิธีปฏิบัติดังต่อไปนี้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19</a:t>
            </a:fld>
            <a:endParaRPr lang="th-TH" dirty="0"/>
          </a:p>
        </p:txBody>
      </p:sp>
      <p:sp>
        <p:nvSpPr>
          <p:cNvPr id="5" name="Right Arrow 4"/>
          <p:cNvSpPr/>
          <p:nvPr/>
        </p:nvSpPr>
        <p:spPr>
          <a:xfrm>
            <a:off x="5436096" y="4268747"/>
            <a:ext cx="2088232" cy="12241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21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358"/>
            <a:ext cx="7505526" cy="720378"/>
          </a:xfrm>
        </p:spPr>
        <p:txBody>
          <a:bodyPr/>
          <a:lstStyle/>
          <a:p>
            <a:r>
              <a:rPr lang="th-TH" sz="7200" spc="300" dirty="0" smtClean="0"/>
              <a:t>หัวข้อนำเสนอ</a:t>
            </a:r>
            <a:endParaRPr lang="en-US" sz="7200" spc="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2</a:t>
            </a:fld>
            <a:endParaRPr lang="th-TH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392488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None/>
              <a:defRPr/>
            </a:pP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ตอนที่ ๑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วิปัสสนา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กรรมฐาน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lnSpc>
                <a:spcPct val="150000"/>
              </a:lnSpc>
              <a:buNone/>
              <a:defRPr/>
            </a:pP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ตอนที่ ๒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วิธีปฏิบัติ</a:t>
            </a:r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วิปัสสนากรรมฐาน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63747"/>
            <a:ext cx="2205649" cy="2199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82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กายานุปัสส</a:t>
            </a:r>
            <a:r>
              <a:rPr lang="th-TH" dirty="0" smtClean="0"/>
              <a:t>นา สติ</a:t>
            </a:r>
            <a:r>
              <a:rPr lang="th-TH" dirty="0"/>
              <a:t>ปัฏฐาน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r>
              <a:rPr lang="th-TH" sz="3200" dirty="0" smtClean="0"/>
              <a:t>การ</a:t>
            </a:r>
            <a:r>
              <a:rPr lang="th-TH" sz="3200" dirty="0"/>
              <a:t>ตั้งสติกำหนดพิจารณากายให้รู้เห็นตามเป็นจริง ว่า เป็นเพียงกาย ไม่ใช่สัตว์บุคคลตัวตนเราเขา </a:t>
            </a:r>
            <a:r>
              <a:rPr lang="th-TH" sz="3200" dirty="0" smtClean="0"/>
              <a:t>ท่าน</a:t>
            </a:r>
            <a:r>
              <a:rPr lang="th-TH" sz="3200" dirty="0"/>
              <a:t>จำแนกปฏิบัติไว้หลายอย่าง คือ </a:t>
            </a:r>
            <a:endParaRPr lang="th-TH" sz="3200" dirty="0" smtClean="0"/>
          </a:p>
          <a:p>
            <a:pPr marL="971550" lvl="1" indent="-514350">
              <a:buFont typeface="+mj-cs"/>
              <a:buAutoNum type="thaiNumPeriod"/>
            </a:pPr>
            <a:r>
              <a:rPr lang="th-TH" sz="3200" dirty="0" smtClean="0">
                <a:solidFill>
                  <a:srgbClr val="3333FF"/>
                </a:solidFill>
              </a:rPr>
              <a:t>อา</a:t>
            </a:r>
            <a:r>
              <a:rPr lang="th-TH" sz="3200" dirty="0">
                <a:solidFill>
                  <a:srgbClr val="3333FF"/>
                </a:solidFill>
              </a:rPr>
              <a:t>นาปานสติ </a:t>
            </a:r>
            <a:r>
              <a:rPr lang="th-TH" sz="3200" dirty="0" smtClean="0">
                <a:solidFill>
                  <a:srgbClr val="3333FF"/>
                </a:solidFill>
              </a:rPr>
              <a:t> </a:t>
            </a:r>
            <a:r>
              <a:rPr lang="th-TH" sz="3200" dirty="0" smtClean="0"/>
              <a:t>กำหนด</a:t>
            </a:r>
            <a:r>
              <a:rPr lang="th-TH" sz="3200" dirty="0"/>
              <a:t>ลม</a:t>
            </a:r>
            <a:r>
              <a:rPr lang="th-TH" sz="3200" dirty="0" smtClean="0"/>
              <a:t>หายใจ</a:t>
            </a:r>
          </a:p>
          <a:p>
            <a:pPr marL="971550" lvl="1" indent="-514350">
              <a:buFont typeface="+mj-cs"/>
              <a:buAutoNum type="thaiNumPeriod"/>
            </a:pPr>
            <a:r>
              <a:rPr lang="th-TH" sz="3200" dirty="0" smtClean="0">
                <a:solidFill>
                  <a:srgbClr val="3333FF"/>
                </a:solidFill>
              </a:rPr>
              <a:t>อิริยาบถ</a:t>
            </a:r>
            <a:r>
              <a:rPr lang="th-TH" sz="3200" dirty="0" smtClean="0"/>
              <a:t>  กำหนด</a:t>
            </a:r>
            <a:r>
              <a:rPr lang="th-TH" sz="3200" dirty="0"/>
              <a:t>รู้ทัน</a:t>
            </a:r>
            <a:r>
              <a:rPr lang="th-TH" sz="3200" dirty="0" smtClean="0"/>
              <a:t>อิริยาบถ</a:t>
            </a:r>
          </a:p>
          <a:p>
            <a:pPr marL="971550" lvl="1" indent="-514350">
              <a:buFont typeface="+mj-cs"/>
              <a:buAutoNum type="thaiNumPeriod"/>
            </a:pPr>
            <a:r>
              <a:rPr lang="th-TH" sz="3200" dirty="0" smtClean="0">
                <a:solidFill>
                  <a:srgbClr val="3333FF"/>
                </a:solidFill>
              </a:rPr>
              <a:t>สัมปชัญญะ</a:t>
            </a:r>
            <a:r>
              <a:rPr lang="th-TH" sz="3200" dirty="0" smtClean="0"/>
              <a:t> </a:t>
            </a:r>
            <a:r>
              <a:rPr lang="th-TH" sz="3200" dirty="0"/>
              <a:t>สร้างสัมปชัญญะในการกระทำความเคลื่อนไหวทุก</a:t>
            </a:r>
            <a:r>
              <a:rPr lang="th-TH" sz="3200" dirty="0" smtClean="0"/>
              <a:t>อย่าง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84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กายานุปัสสนา สติปัฏฐาน</a:t>
            </a:r>
            <a:r>
              <a:rPr lang="th-TH" baseline="0" dirty="0" smtClean="0"/>
              <a:t> (ต่อ)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lvl="1" indent="-542925">
              <a:buFont typeface="+mj-cs"/>
              <a:buAutoNum type="thaiNumPeriod" startAt="4"/>
            </a:pPr>
            <a:r>
              <a:rPr lang="th-TH" sz="3200" dirty="0" smtClean="0">
                <a:solidFill>
                  <a:srgbClr val="3333FF"/>
                </a:solidFill>
              </a:rPr>
              <a:t>ปฏิกูลมนสิการ </a:t>
            </a:r>
            <a:r>
              <a:rPr lang="th-TH" sz="3200" dirty="0" smtClean="0"/>
              <a:t>พิจารณาส่วนประกอบอันไม่สะอาดทั้งหลายที่ประชุมเข้าเป็นร่างกายนี้</a:t>
            </a:r>
          </a:p>
          <a:p>
            <a:pPr marL="542925" lvl="1" indent="-542925">
              <a:buFont typeface="+mj-cs"/>
              <a:buAutoNum type="thaiNumPeriod" startAt="4"/>
            </a:pPr>
            <a:r>
              <a:rPr lang="th-TH" sz="3200" dirty="0" smtClean="0">
                <a:solidFill>
                  <a:srgbClr val="3333FF"/>
                </a:solidFill>
              </a:rPr>
              <a:t>ธาตุมนสิการ </a:t>
            </a:r>
            <a:r>
              <a:rPr lang="th-TH" sz="3200" dirty="0" smtClean="0"/>
              <a:t>พิจารณาเห็นร่างกายของตนโดยสักว่าเป็นธาตุแต่ละอย่างๆ</a:t>
            </a:r>
          </a:p>
          <a:p>
            <a:pPr marL="542925" lvl="1" indent="-542925">
              <a:buFont typeface="+mj-cs"/>
              <a:buAutoNum type="thaiNumPeriod" startAt="4"/>
            </a:pPr>
            <a:r>
              <a:rPr lang="th-TH" sz="3200" dirty="0" smtClean="0">
                <a:solidFill>
                  <a:srgbClr val="3333FF"/>
                </a:solidFill>
              </a:rPr>
              <a:t>นวสีวถิกา </a:t>
            </a:r>
            <a:r>
              <a:rPr lang="th-TH" sz="3200" dirty="0" smtClean="0"/>
              <a:t>พิจารณาซากศพในสภาพต่างๆ อันแปลกกันไปใน ๙ ระยะเวลา ให้เห็นคติธรรมดาของร่างกาย ของผู้อื่นเช่นใด ของตนก็จักเป็นเช่นนั้น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92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เวทนานุปัสสนา สติปัฏฐาน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/>
              <a:t>การ</a:t>
            </a:r>
            <a:r>
              <a:rPr lang="th-TH" sz="3600" dirty="0"/>
              <a:t>ตั้งสติกำหนด</a:t>
            </a:r>
            <a:r>
              <a:rPr lang="th-TH" sz="3600" dirty="0">
                <a:solidFill>
                  <a:srgbClr val="3333FF"/>
                </a:solidFill>
              </a:rPr>
              <a:t>พิจารณาเวทนา</a:t>
            </a:r>
            <a:r>
              <a:rPr lang="th-TH" sz="3600" dirty="0"/>
              <a:t> ให้รู้เห็นตามเป็นจริงว่า เป็นแต่เพียงเวทนา ไม่ใช่สัตว์บุคคลตัวตนเราเขา </a:t>
            </a:r>
            <a:r>
              <a:rPr lang="th-TH" sz="3600" dirty="0" smtClean="0"/>
              <a:t>คือ </a:t>
            </a:r>
            <a:r>
              <a:rPr lang="th-TH" sz="3600" dirty="0">
                <a:solidFill>
                  <a:srgbClr val="3333FF"/>
                </a:solidFill>
              </a:rPr>
              <a:t>มีสติรู้ชัดเวทนาอันเป็นสุขก็ดี </a:t>
            </a:r>
            <a:r>
              <a:rPr lang="th-TH" sz="3600" dirty="0" smtClean="0">
                <a:solidFill>
                  <a:srgbClr val="3333FF"/>
                </a:solidFill>
              </a:rPr>
              <a:t> ทุกข์</a:t>
            </a:r>
            <a:r>
              <a:rPr lang="th-TH" sz="3600" dirty="0">
                <a:solidFill>
                  <a:srgbClr val="3333FF"/>
                </a:solidFill>
              </a:rPr>
              <a:t>ก็ดี </a:t>
            </a:r>
            <a:r>
              <a:rPr lang="th-TH" sz="3600" dirty="0" smtClean="0">
                <a:solidFill>
                  <a:srgbClr val="3333FF"/>
                </a:solidFill>
              </a:rPr>
              <a:t> เฉยๆ </a:t>
            </a:r>
            <a:r>
              <a:rPr lang="th-TH" sz="3600" dirty="0">
                <a:solidFill>
                  <a:srgbClr val="3333FF"/>
                </a:solidFill>
              </a:rPr>
              <a:t>ก็ดี ทั้งที่เป็นสามิส และเป็นนิรา</a:t>
            </a:r>
            <a:r>
              <a:rPr lang="th-TH" sz="3600" dirty="0" smtClean="0">
                <a:solidFill>
                  <a:srgbClr val="3333FF"/>
                </a:solidFill>
              </a:rPr>
              <a:t>มิส ตามที่</a:t>
            </a:r>
            <a:r>
              <a:rPr lang="th-TH" sz="3600" dirty="0">
                <a:solidFill>
                  <a:srgbClr val="3333FF"/>
                </a:solidFill>
              </a:rPr>
              <a:t>เป็นไปอยู่ในขณะนั้นๆ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03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จิตตานุปัสสนา สติปัฏฐาน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/>
              <a:t>การ</a:t>
            </a:r>
            <a:r>
              <a:rPr lang="th-TH" sz="3600" dirty="0"/>
              <a:t>ตั้งสติกำหนด</a:t>
            </a:r>
            <a:r>
              <a:rPr lang="th-TH" sz="3600" dirty="0">
                <a:solidFill>
                  <a:srgbClr val="3333FF"/>
                </a:solidFill>
              </a:rPr>
              <a:t>พิจารณาจิต</a:t>
            </a:r>
            <a:r>
              <a:rPr lang="th-TH" sz="3600" dirty="0"/>
              <a:t> ให้รู้เห็นตามเป็นจริงว่า เป็นแต่เพียงจิต ไม่ใช่สัตว์บุคคลตัวตนเราเขา </a:t>
            </a:r>
            <a:r>
              <a:rPr lang="th-TH" sz="3600" dirty="0" smtClean="0"/>
              <a:t>คือ </a:t>
            </a:r>
            <a:r>
              <a:rPr lang="th-TH" sz="3600" dirty="0">
                <a:solidFill>
                  <a:srgbClr val="3333FF"/>
                </a:solidFill>
              </a:rPr>
              <a:t>มีสติรู้ชัดจิตของตนที่มีราคะ ไม่มีราคะ มีโทสะ ไม่มีโทสะ มีโมหะ ไม่มีโมหะ เศร้าหมองหรือผ่องแผ้ว ฟุ้งซ่านหรือเป็นสมาธิ ฯลฯ อย่างไรๆ ตามที่เป็นไปอยู่ในขณะนั้น</a:t>
            </a:r>
            <a:r>
              <a:rPr lang="th-TH" sz="3600" dirty="0"/>
              <a:t>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18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ธัมมานุปัสสนา สติปัฏฐาน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/>
              <a:t>การ</a:t>
            </a:r>
            <a:r>
              <a:rPr lang="th-TH" sz="3600" dirty="0"/>
              <a:t>ตั้งสติกำหนด</a:t>
            </a:r>
            <a:r>
              <a:rPr lang="th-TH" sz="3600" dirty="0">
                <a:solidFill>
                  <a:srgbClr val="3333FF"/>
                </a:solidFill>
              </a:rPr>
              <a:t>พิจารณาธรรม</a:t>
            </a:r>
            <a:r>
              <a:rPr lang="th-TH" sz="3600" dirty="0"/>
              <a:t> ให้รู้เห็นตามเป็นจริงว่า เป็นแต่เพียงธรรม ไม่ใช่สัตว์บุคคลตัวตนเราเขา </a:t>
            </a:r>
            <a:r>
              <a:rPr lang="th-TH" sz="3600" dirty="0" smtClean="0"/>
              <a:t>คือ </a:t>
            </a:r>
            <a:r>
              <a:rPr lang="th-TH" sz="3600" dirty="0"/>
              <a:t>มีสติรู้ชัดธรรมทั้งหลาย ได้แก่ </a:t>
            </a:r>
            <a:r>
              <a:rPr lang="th-TH" sz="3600" dirty="0">
                <a:solidFill>
                  <a:srgbClr val="FF0000"/>
                </a:solidFill>
              </a:rPr>
              <a:t>นิวรณ์ 5 ขันธ์ 5 อายตนะ 12 โพชฌงค์ 7 อริยสัจ 4 </a:t>
            </a:r>
            <a:r>
              <a:rPr lang="th-TH" sz="3600" dirty="0"/>
              <a:t>ว่าคืออะไร เป็นอย่างไร มีในตนหรือไม่ เกิดขึ้น เจริญบริบูรณ์ และดับไปได้อย่างไร เป็นต้น ตามที่เป็นจริงของมันอย่างนั้นๆ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472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อานิสงส์การเจริญสติปัฏ</a:t>
            </a:r>
            <a:r>
              <a:rPr lang="th-TH" dirty="0" smtClean="0"/>
              <a:t>ฐาน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ดูก่อนภิกษุทั้งหลาย ผู้ใดผู้หนึ่ง พึงเจริญสติปัฏฐาน ๔ นี้ อย่างนั้น </a:t>
            </a:r>
            <a:r>
              <a:rPr lang="th-TH" dirty="0">
                <a:solidFill>
                  <a:srgbClr val="FF0000"/>
                </a:solidFill>
              </a:rPr>
              <a:t>ตลอด ๗ </a:t>
            </a:r>
            <a:r>
              <a:rPr lang="th-TH" dirty="0" smtClean="0">
                <a:solidFill>
                  <a:srgbClr val="FF0000"/>
                </a:solidFill>
              </a:rPr>
              <a:t>ปี  หรือ ๖ ปี หรือ ๕ ปี หรือ ๔ ปี หรือ ๓ ปี หรือ ๒ ปี หรือ ๑ ปี </a:t>
            </a:r>
            <a:r>
              <a:rPr lang="th-TH" dirty="0"/>
              <a:t>ผู้นั้น พึงหวังผลทั้ง ๒ ผลอันใดอันหนึ่ง คือ </a:t>
            </a:r>
            <a:r>
              <a:rPr lang="th-TH" dirty="0">
                <a:solidFill>
                  <a:srgbClr val="FF0000"/>
                </a:solidFill>
              </a:rPr>
              <a:t>พระอรหัตตผลในปัจจุบันชาตินี้ ๑ หรือเมื่ออุปาทิ ยังเหลืออยู่ ก็เป็นพระอนาคามี ๑ </a:t>
            </a:r>
            <a:endParaRPr lang="th-TH" dirty="0" smtClean="0">
              <a:solidFill>
                <a:srgbClr val="FF0000"/>
              </a:solidFill>
            </a:endParaRPr>
          </a:p>
          <a:p>
            <a:r>
              <a:rPr lang="th-TH" dirty="0" smtClean="0"/>
              <a:t>ดูก่อน</a:t>
            </a:r>
            <a:r>
              <a:rPr lang="th-TH" dirty="0"/>
              <a:t>ภิกษุทั้งหลาย ผู้ใดผู้หนึ่ง พึงเจริญสติปัฏฐาน ๔ นี้ อย่างนั้น </a:t>
            </a:r>
            <a:r>
              <a:rPr lang="th-TH" dirty="0">
                <a:solidFill>
                  <a:srgbClr val="FF0000"/>
                </a:solidFill>
              </a:rPr>
              <a:t>ตลอด </a:t>
            </a:r>
            <a:r>
              <a:rPr lang="th-TH" dirty="0" smtClean="0">
                <a:solidFill>
                  <a:srgbClr val="FF0000"/>
                </a:solidFill>
              </a:rPr>
              <a:t>๗ เดือน หรือ ๖ เดือน หรือ ๕ เดือน หรือ ๔ เดือน หรือ ๓ เดือน หรือ ๒ เดือน หรือ ๑ เดือน หรือ ครึ่งเดือน</a:t>
            </a:r>
            <a:r>
              <a:rPr lang="th-TH" dirty="0" smtClean="0"/>
              <a:t> </a:t>
            </a:r>
            <a:r>
              <a:rPr lang="th-TH" dirty="0"/>
              <a:t>ผู้นั้น พึงหวังผลทั้ง ๒ ผลอันใดอันหนึ่ง คือ </a:t>
            </a:r>
            <a:r>
              <a:rPr lang="th-TH" dirty="0">
                <a:solidFill>
                  <a:srgbClr val="FF0000"/>
                </a:solidFill>
              </a:rPr>
              <a:t>พระอรหัตตผลในปัจจุบันชาตินี้ ๑ หรือเมื่ออุปาทิ ยังเหลืออยู่ก็เป็นพระอนาคามี ๑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69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2" y="692696"/>
            <a:ext cx="7704856" cy="5256584"/>
          </a:xfrm>
          <a:prstGeom prst="cloud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สติปัฏฐาน</a:t>
            </a:r>
          </a:p>
          <a:p>
            <a:pPr marL="0" indent="0" algn="ctr">
              <a:buNone/>
            </a:pP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จากพระสูตรอื่นๆ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8348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สติ</a:t>
            </a:r>
            <a:r>
              <a:rPr lang="th-TH" dirty="0" smtClean="0"/>
              <a:t>สูตร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  </a:t>
            </a:r>
            <a:r>
              <a:rPr lang="th-TH" dirty="0"/>
              <a:t>[๘๒๕]  </a:t>
            </a:r>
            <a:r>
              <a:rPr lang="th-TH" dirty="0" smtClean="0">
                <a:solidFill>
                  <a:srgbClr val="3333FF"/>
                </a:solidFill>
              </a:rPr>
              <a:t>สา</a:t>
            </a:r>
            <a:r>
              <a:rPr lang="th-TH" dirty="0">
                <a:solidFill>
                  <a:srgbClr val="3333FF"/>
                </a:solidFill>
              </a:rPr>
              <a:t>วัตถีนิทาน. </a:t>
            </a:r>
            <a:r>
              <a:rPr lang="th-TH" dirty="0"/>
              <a:t>ดูก่อนภิกษุทั้งหลาย ภิกษุพึงเป็นผู้มีสติอยู่เถิด  นี้เป็นอนุศาสนีของเราสำหรับเธอทั้งหลาย ก็อย่างไรเล่า  ภิกษุจึงจะชื่อว่าเป็นผู้มี</a:t>
            </a:r>
            <a:r>
              <a:rPr lang="th-TH" dirty="0" smtClean="0"/>
              <a:t>สติ ดูก่อน</a:t>
            </a:r>
            <a:r>
              <a:rPr lang="th-TH" dirty="0"/>
              <a:t>ภิกษุทั้งหลาย ภิกษุในธรรมวินัยนี้ ย่อมพิจารณา เห็นกายในกายอยู่.. .ในเวทนาอยู่ . . .ในจิตอยู่ . . .ย่อมพิจารณาเห็นธรรมในธรรมอยู่ </a:t>
            </a:r>
            <a:r>
              <a:rPr lang="th-TH" dirty="0" smtClean="0"/>
              <a:t>มี</a:t>
            </a:r>
            <a:r>
              <a:rPr lang="th-TH" dirty="0"/>
              <a:t>ความเพียร  มีสัมปชัญญะ </a:t>
            </a:r>
            <a:r>
              <a:rPr lang="th-TH" dirty="0" smtClean="0"/>
              <a:t>มี</a:t>
            </a:r>
            <a:r>
              <a:rPr lang="th-TH" dirty="0"/>
              <a:t>สติ   กำจัด อภิชฌาและโทมนัสในโลกเสีย อย่างนี้แล ภิกษุจึงชื่อว่าเป็นผู้มีสติ ดูก่อนภิกษุทั้งหลาย ภิกษุพึงเป็นผู้มีสติอยู่เถิด นี้เป็นอนุศาสนีของเราสำหรับเธอ</a:t>
            </a:r>
            <a:r>
              <a:rPr lang="th-TH" dirty="0" smtClean="0"/>
              <a:t>ทั้งหลาย.</a:t>
            </a:r>
          </a:p>
          <a:p>
            <a:pPr marL="0" indent="0">
              <a:buNone/>
            </a:pPr>
            <a:endParaRPr lang="th-TH" dirty="0" smtClean="0"/>
          </a:p>
          <a:p>
            <a:pPr marL="0" indent="0" algn="r">
              <a:buNone/>
            </a:pPr>
            <a:r>
              <a:rPr lang="th-TH" sz="1800" dirty="0"/>
              <a:t> พระสุตตันตปิฎก สังยุตตนิกาย มหาวารวรรค เล่ม ๕ ภาค ๑ - </a:t>
            </a:r>
            <a:r>
              <a:rPr lang="th-TH" sz="1800" dirty="0" smtClean="0"/>
              <a:t>หน้า ๔๘๙</a:t>
            </a:r>
            <a:endParaRPr lang="th-TH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530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โกสลสูตร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th-TH" sz="1800" dirty="0"/>
              <a:t>ว่าด้วยการเจริญสติปัฏฐาน  ๔</a:t>
            </a:r>
          </a:p>
          <a:p>
            <a:pPr marL="0" indent="0">
              <a:buNone/>
            </a:pPr>
            <a:r>
              <a:rPr lang="th-TH" sz="1800" dirty="0"/>
              <a:t>      [๖๙๑]  ....ดูก่อนภิกษุทั้งหลาย   ภิกษุทั้งหลายที่เป็นผู้มาใหม่ บวชยังไม่นาน  เพิ่งมาสู่ธรรมวินัยนี้   อันเธอทั้งหลาย พึงให้สมาทาน พึงให้ตั้งอยู่ พึงให้ดำรงมั่นในการเจริญสติปัฏฐาน ๔ สติปัฎฐาน ๔ เป็นไฉน.</a:t>
            </a:r>
            <a:br>
              <a:rPr lang="th-TH" sz="1800" dirty="0"/>
            </a:br>
            <a:r>
              <a:rPr lang="th-TH" sz="1800" dirty="0"/>
              <a:t>      [๖๙๒]  มาเถิด ผู้มีอายุทั้งหลาย เธอทั้งหลายจงพิจารณาเห็นกายในกายอยู่ มีความเพียร มีสัมปชัญญะ  มีธรรมเอกผุดขึ้น มีจิตผ่องใส มีจิตตั้งมั่น มีจิตมีอารมณ์เดียว  เพื่อรู้กายตามความเป็นจริง. จงพิจารณา เห็นเวทนาในเวทนาอยู่ เพื่อรู้เวทนาตามความเป็นจริง. จงพิจารณาเห็นจิต ในจิตอยู่...เพื่อรู้จิตตามความเป็นจริง. จงพิจารณาเห็นธรรมในธรรมอยู่ มีความเพียร มีสัมปชัญญะ มีธรรมเอกผุดขึ้น มีจิตผ่องใส มีจิตตั้งมั่น มีจิตมีอารมณ์เดียว  เพื่อรู้ธรรมตามความเป็นจริง.</a:t>
            </a:r>
            <a:br>
              <a:rPr lang="th-TH" sz="1800" dirty="0"/>
            </a:br>
            <a:r>
              <a:rPr lang="th-TH" sz="1800" dirty="0"/>
              <a:t>      [๖๙๓] ดูก่อนภิกษุทั้งหลาย แม้ภิกษุทั้งหลายที่ยังเป็นเสขะ ยังไม่บรรลุอรหัต  ปรารถนาความเกษมจากโยคะอันยอดเยี่ยม ก็ย่อมพิจารณาเห็น กายในกายอยู่  มีความเพียร มีสัมปชัญญะ  มีธรรมเอกผุดขึ้น มีจิตผ่องใส มีจิตตั้งมั่น มีจิตมีอารมณ์เดียว  เพื่อกำหนดรู้กาย. ย่อมพิจารณาเห็นเวทนา ในเวทนาอยู่...เพื่อกำหนดรู้เวทนา. ย่อมพิจารณาเห็นจิตในจิตอยู่ . .เพื่อกำหนดรู้จิต. ย่อมพิจารณาเห็นธรรมในธรรมอยู่</a:t>
            </a:r>
          </a:p>
          <a:p>
            <a:pPr marL="0" indent="0">
              <a:buNone/>
            </a:pPr>
            <a:endParaRPr lang="th-TH" sz="1800" dirty="0"/>
          </a:p>
          <a:p>
            <a:pPr marL="0" indent="0" algn="r">
              <a:buNone/>
            </a:pPr>
            <a:r>
              <a:rPr lang="th-TH" sz="1800" dirty="0"/>
              <a:t>พระสุตตันตปิฎก สังยุตตนิกาย มหาวารวรรค เล่ม ๕ ภาค ๑ - </a:t>
            </a:r>
            <a:r>
              <a:rPr lang="th-TH" sz="1800" dirty="0" smtClean="0"/>
              <a:t>หน้า ๓๘๒</a:t>
            </a:r>
            <a:endParaRPr lang="th-TH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47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8000" dirty="0" smtClean="0"/>
              <a:t>สติมโต สทา ภทฺทํ</a:t>
            </a:r>
            <a:endParaRPr lang="th-TH" sz="8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" y="2092342"/>
            <a:ext cx="8081009" cy="267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41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55776" y="980728"/>
            <a:ext cx="4032448" cy="2232248"/>
          </a:xfrm>
          <a:prstGeom prst="wedgeEllipseCallout">
            <a:avLst>
              <a:gd name="adj1" fmla="val -79"/>
              <a:gd name="adj2" fmla="val 4346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th-TH" sz="6000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ตอนที่ ๑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516" y="3429000"/>
            <a:ext cx="8712968" cy="2232248"/>
          </a:xfrm>
        </p:spPr>
        <p:txBody>
          <a:bodyPr anchor="ctr"/>
          <a:lstStyle/>
          <a:p>
            <a:r>
              <a:rPr lang="th-TH" sz="60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หลักวิปัสสนากรรมฐาน</a:t>
            </a:r>
          </a:p>
        </p:txBody>
      </p:sp>
    </p:spTree>
    <p:extLst>
      <p:ext uri="{BB962C8B-B14F-4D97-AF65-F5344CB8AC3E}">
        <p14:creationId xmlns:p14="http://schemas.microsoft.com/office/powerpoint/2010/main" val="37994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แนะนำวิทยากร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018313" cy="5032176"/>
          </a:xfrm>
        </p:spPr>
        <p:txBody>
          <a:bodyPr/>
          <a:lstStyle/>
          <a:p>
            <a:pPr marL="0" indent="0">
              <a:spcBef>
                <a:spcPts val="0"/>
              </a:spcBef>
              <a:buSzPct val="65000"/>
              <a:buNone/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ตำแหน่ง 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วุฒิ</a:t>
            </a:r>
          </a:p>
          <a:p>
            <a:pPr marL="0" indent="0">
              <a:spcBef>
                <a:spcPts val="0"/>
              </a:spcBef>
              <a:buSzPct val="65000"/>
              <a:buNone/>
              <a:tabLst>
                <a:tab pos="269875" algn="l"/>
              </a:tabLst>
            </a:pPr>
            <a:r>
              <a:rPr lang="th-TH" sz="2000" dirty="0"/>
              <a:t>	อาจารย์ประจำ </a:t>
            </a:r>
            <a:r>
              <a:rPr lang="th-TH" sz="2000" dirty="0" smtClean="0"/>
              <a:t>ภาควิชา</a:t>
            </a:r>
            <a:r>
              <a:rPr lang="th-TH" sz="2000" dirty="0"/>
              <a:t>บริหารการศึกษา คณะครุศาสตร์ มจร.</a:t>
            </a:r>
          </a:p>
          <a:p>
            <a:pPr marL="0" indent="0">
              <a:spcBef>
                <a:spcPts val="0"/>
              </a:spcBef>
              <a:buSzPct val="65000"/>
              <a:buNone/>
              <a:tabLst>
                <a:tab pos="269875" algn="l"/>
              </a:tabLst>
            </a:pPr>
            <a:r>
              <a:rPr lang="th-TH" sz="2000" dirty="0"/>
              <a:t>	น.ธ.เอก, ป.ธ.๓, พธ.บ.(เกียรตินิยม), วท.ม. (</a:t>
            </a:r>
            <a:r>
              <a:rPr lang="en-US" sz="2000" dirty="0"/>
              <a:t>MS.IT</a:t>
            </a:r>
            <a:r>
              <a:rPr lang="th-TH" sz="2000" dirty="0"/>
              <a:t>)</a:t>
            </a:r>
          </a:p>
          <a:p>
            <a:pPr marL="0" indent="0">
              <a:spcBef>
                <a:spcPts val="0"/>
              </a:spcBef>
              <a:buSzPct val="65000"/>
              <a:buNone/>
              <a:tabLst>
                <a:tab pos="269875" algn="l"/>
              </a:tabLst>
            </a:pPr>
            <a:r>
              <a:rPr lang="th-TH" sz="2000" dirty="0"/>
              <a:t>	กำลังศึกษา ป.เอก (พุทธบริหารการศึกษา)</a:t>
            </a:r>
          </a:p>
          <a:p>
            <a:pPr marL="263525" indent="-263525">
              <a:spcBef>
                <a:spcPts val="0"/>
              </a:spcBef>
              <a:buSzPct val="65000"/>
              <a:buNone/>
              <a:tabLst>
                <a:tab pos="269875" algn="l"/>
              </a:tabLst>
            </a:pPr>
            <a:r>
              <a:rPr lang="th-TH" sz="2400" b="1" dirty="0">
                <a:solidFill>
                  <a:srgbClr val="002060"/>
                </a:solidFill>
              </a:rPr>
              <a:t>ประสบการณ์</a:t>
            </a:r>
          </a:p>
          <a:p>
            <a:pPr marL="449263" indent="-449263">
              <a:spcBef>
                <a:spcPts val="0"/>
              </a:spcBef>
              <a:buSzPct val="65000"/>
              <a:buNone/>
              <a:tabLst>
                <a:tab pos="269875" algn="l"/>
              </a:tabLst>
            </a:pPr>
            <a:r>
              <a:rPr lang="th-TH" sz="2000" dirty="0"/>
              <a:t>	- หัวหน้าฝ่ายคอมพิวเตอร์เพื่อการศึกษา</a:t>
            </a:r>
          </a:p>
          <a:p>
            <a:pPr marL="449263" indent="-449263">
              <a:spcBef>
                <a:spcPts val="0"/>
              </a:spcBef>
              <a:buSzPct val="65000"/>
              <a:buNone/>
              <a:tabLst>
                <a:tab pos="269875" algn="l"/>
              </a:tabLst>
            </a:pPr>
            <a:r>
              <a:rPr lang="th-TH" sz="2000" dirty="0"/>
              <a:t>  	- อาจารย์สอนคอมพิวเตอร์ ไอที  สื่อการสอน วิจัย บริหารจัดการ</a:t>
            </a:r>
          </a:p>
          <a:p>
            <a:pPr marL="449263" indent="-449263">
              <a:spcBef>
                <a:spcPts val="0"/>
              </a:spcBef>
              <a:buSzPct val="65000"/>
              <a:buNone/>
              <a:tabLst>
                <a:tab pos="269875" algn="l"/>
              </a:tabLst>
            </a:pPr>
            <a:r>
              <a:rPr lang="th-TH" sz="2000" dirty="0"/>
              <a:t>	- วิทยากร ส่วนงาน มจร. หน่วยงานรัฐ เอกชน และคณะสงฆ์</a:t>
            </a:r>
          </a:p>
          <a:p>
            <a:pPr marL="449263" indent="-449263">
              <a:spcBef>
                <a:spcPts val="0"/>
              </a:spcBef>
              <a:buSzPct val="65000"/>
              <a:buNone/>
              <a:tabLst>
                <a:tab pos="269875" algn="l"/>
              </a:tabLst>
            </a:pPr>
            <a:r>
              <a:rPr lang="th-TH" sz="2000" dirty="0"/>
              <a:t>	- วิเคราะห์ออกแบบระบบ </a:t>
            </a:r>
            <a:r>
              <a:rPr lang="en-US" sz="2000" dirty="0"/>
              <a:t>Computer Lab, Media Lab, MIS Application</a:t>
            </a:r>
            <a:endParaRPr lang="th-TH" sz="2000" dirty="0"/>
          </a:p>
          <a:p>
            <a:pPr marL="449263" indent="-449263">
              <a:spcBef>
                <a:spcPts val="0"/>
              </a:spcBef>
              <a:buSzPct val="65000"/>
              <a:buNone/>
              <a:tabLst>
                <a:tab pos="269875" algn="l"/>
              </a:tabLst>
            </a:pPr>
            <a:r>
              <a:rPr lang="th-TH" sz="2000" dirty="0"/>
              <a:t>	- บริหารโครงการ </a:t>
            </a:r>
            <a:r>
              <a:rPr lang="en-US" sz="2000" dirty="0"/>
              <a:t>Computer Training, Tele-Conference</a:t>
            </a:r>
            <a:r>
              <a:rPr lang="en-US" sz="2000" dirty="0" smtClean="0"/>
              <a:t>, </a:t>
            </a:r>
            <a:r>
              <a:rPr lang="en-US" sz="2000" dirty="0"/>
              <a:t>e-Learning</a:t>
            </a:r>
            <a:endParaRPr lang="th-TH" sz="2000" dirty="0"/>
          </a:p>
          <a:p>
            <a:pPr marL="449263" indent="-449263">
              <a:spcBef>
                <a:spcPts val="0"/>
              </a:spcBef>
              <a:buSzPct val="65000"/>
              <a:buNone/>
              <a:tabLst>
                <a:tab pos="269875" algn="l"/>
              </a:tabLst>
            </a:pPr>
            <a:r>
              <a:rPr lang="th-TH" sz="2000" dirty="0"/>
              <a:t>	- พัฒนาหลักสูตร เอกสารอบรม และสื่อกว่า ๕๐ รายวิชา</a:t>
            </a:r>
          </a:p>
          <a:p>
            <a:pPr marL="449263" indent="-449263">
              <a:spcBef>
                <a:spcPts val="0"/>
              </a:spcBef>
              <a:buSzPct val="65000"/>
              <a:buNone/>
              <a:tabLst>
                <a:tab pos="269875" algn="l"/>
              </a:tabLst>
            </a:pPr>
            <a:r>
              <a:rPr lang="th-TH" sz="2000" dirty="0"/>
              <a:t>	- ประสานงานหลักสูตร ป.โท-เอก (บริหารการศึกษา)</a:t>
            </a:r>
            <a:endParaRPr lang="en-US" sz="2000" dirty="0"/>
          </a:p>
          <a:p>
            <a:pPr marL="263525" indent="-263525">
              <a:spcBef>
                <a:spcPts val="0"/>
              </a:spcBef>
              <a:buSzPct val="65000"/>
              <a:buNone/>
              <a:tabLst>
                <a:tab pos="269875" algn="l"/>
              </a:tabLst>
            </a:pPr>
            <a:r>
              <a:rPr lang="th-TH" sz="2400" b="1" dirty="0">
                <a:solidFill>
                  <a:srgbClr val="002060"/>
                </a:solidFill>
              </a:rPr>
              <a:t>ติดต่อ</a:t>
            </a:r>
          </a:p>
          <a:p>
            <a:pPr marL="263525" indent="-263525">
              <a:spcBef>
                <a:spcPts val="0"/>
              </a:spcBef>
              <a:buSzPct val="65000"/>
              <a:buNone/>
              <a:tabLst>
                <a:tab pos="269875" algn="l"/>
              </a:tabLst>
            </a:pPr>
            <a:r>
              <a:rPr lang="th-TH" sz="2000" b="1" dirty="0"/>
              <a:t>		</a:t>
            </a:r>
            <a:r>
              <a:rPr lang="th-TH" sz="2000" dirty="0"/>
              <a:t>คณะครุศาสตร์  ม.มหาจุฬาลงกรณราชวิทยาลัย  อยุธยา</a:t>
            </a:r>
            <a:endParaRPr lang="en-US" sz="2000" dirty="0"/>
          </a:p>
          <a:p>
            <a:pPr marL="263525" indent="-263525">
              <a:spcBef>
                <a:spcPts val="0"/>
              </a:spcBef>
              <a:buSzPct val="65000"/>
              <a:buNone/>
              <a:tabLst>
                <a:tab pos="269875" algn="l"/>
              </a:tabLst>
            </a:pPr>
            <a:r>
              <a:rPr lang="en-US" sz="2000" dirty="0"/>
              <a:t>		Tel. 089-819-5991, xmen2020@hotmail.com</a:t>
            </a:r>
          </a:p>
          <a:p>
            <a:pPr marL="263525" indent="-263525">
              <a:spcBef>
                <a:spcPts val="0"/>
              </a:spcBef>
              <a:buSzPct val="65000"/>
              <a:buNone/>
              <a:tabLst>
                <a:tab pos="269875" algn="l"/>
              </a:tabLst>
            </a:pPr>
            <a:r>
              <a:rPr lang="en-US" sz="2000" dirty="0"/>
              <a:t>	www.edmcu.net, facebook.com/iteam2011</a:t>
            </a:r>
            <a:endParaRPr lang="th-TH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30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818771"/>
            <a:ext cx="29562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อ.เกษม  แสง</a:t>
            </a:r>
            <a:r>
              <a:rPr lang="th-TH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นนท์</a:t>
            </a:r>
            <a:endParaRPr lang="th-TH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 descr="เกษม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30634" y="116632"/>
            <a:ext cx="1393577" cy="1712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1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5085184"/>
            <a:ext cx="9144000" cy="1237853"/>
          </a:xfrm>
          <a:noFill/>
        </p:spPr>
        <p:txBody>
          <a:bodyPr anchor="t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th-TH" sz="8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Charmonman" pitchFamily="66" charset="-34"/>
                <a:ea typeface="Arial Unicode MS" pitchFamily="34" charset="-128"/>
                <a:cs typeface="TH Charmonman" pitchFamily="66" charset="-34"/>
              </a:rPr>
              <a:t>สทา โสตฺถี ภวนฺตุ เต.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92" y="980728"/>
            <a:ext cx="5280016" cy="352839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6521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600" dirty="0" smtClean="0"/>
              <a:t>กรรมฐาน หรือ ภาวนา</a:t>
            </a:r>
            <a:endParaRPr lang="en-AU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/>
          <a:lstStyle/>
          <a:p>
            <a:pPr algn="thaiDist"/>
            <a:r>
              <a:rPr lang="th-TH" sz="3200" b="1" dirty="0"/>
              <a:t>กรรมฐาน</a:t>
            </a:r>
            <a:r>
              <a:rPr lang="th-TH" sz="3200" dirty="0"/>
              <a:t> (บาลี :</a:t>
            </a:r>
            <a:r>
              <a:rPr lang="en-AU" sz="3200" dirty="0" err="1"/>
              <a:t>kammaṭṭhāna</a:t>
            </a:r>
            <a:r>
              <a:rPr lang="en-AU" sz="3200" dirty="0"/>
              <a:t>) (</a:t>
            </a:r>
            <a:r>
              <a:rPr lang="th-TH" sz="3200" dirty="0"/>
              <a:t>สันสกฤต: </a:t>
            </a:r>
            <a:r>
              <a:rPr lang="en-AU" sz="3200" dirty="0" err="1"/>
              <a:t>karmasthana</a:t>
            </a:r>
            <a:r>
              <a:rPr lang="en-AU" sz="3200" dirty="0"/>
              <a:t>) </a:t>
            </a:r>
            <a:r>
              <a:rPr lang="th-TH" sz="3200" dirty="0"/>
              <a:t>หมายถึง ที่ตั้งแห่งการทำงานของจิต สิ่งที่ใช้เป็นอารมณ์ในการเจริญภาวนา อุปกรณ์ที่ใช้ในการฝึกอบรมจิต หรืออุบายหรือกลวิธีเหนี่ยวนำให้เกิดสมาธิ กรรมฐานจึงเป็นสิ่งที่เอามาให้จิตกำหนด เพื่อให้จิตสงบอยู่ได้ ไม่เที่ยวเตลิดเลื่อนลอยฟุ้งซ่าน ไปอย่างไร้</a:t>
            </a:r>
            <a:r>
              <a:rPr lang="th-TH" sz="3200" dirty="0" smtClean="0"/>
              <a:t>จุดหมาย มี ๒ อย่างคือ สมถกรรมฐาน และวิปัสสนากรรมฐาน</a:t>
            </a:r>
          </a:p>
          <a:p>
            <a:pPr algn="thaiDist"/>
            <a:r>
              <a:rPr lang="th-TH" sz="3200" b="1" dirty="0" smtClean="0"/>
              <a:t>กรรมฐาน</a:t>
            </a:r>
            <a:r>
              <a:rPr lang="th-TH" sz="3200" dirty="0" smtClean="0"/>
              <a:t> อีกอย่างเรียกว่า </a:t>
            </a:r>
            <a:r>
              <a:rPr lang="th-TH" sz="3200" b="1" dirty="0" smtClean="0">
                <a:solidFill>
                  <a:srgbClr val="FF0000"/>
                </a:solidFill>
              </a:rPr>
              <a:t>ภาวนา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946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7200" spc="300" dirty="0" smtClean="0"/>
              <a:t>ภาวนา ๒</a:t>
            </a:r>
            <a:endParaRPr lang="en-AU" sz="7200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6504"/>
          </a:xfrm>
        </p:spPr>
        <p:txBody>
          <a:bodyPr/>
          <a:lstStyle/>
          <a:p>
            <a:pPr marL="0" indent="0" algn="thaiDist">
              <a:buNone/>
              <a:tabLst>
                <a:tab pos="542925" algn="l"/>
              </a:tabLst>
            </a:pPr>
            <a:r>
              <a:rPr lang="th-TH" sz="2400" b="1" dirty="0" smtClean="0"/>
              <a:t>	</a:t>
            </a:r>
            <a:r>
              <a:rPr lang="th-TH" b="1" dirty="0" smtClean="0"/>
              <a:t>ภาวนา </a:t>
            </a:r>
            <a:r>
              <a:rPr lang="th-TH" sz="2400" b="1" dirty="0" smtClean="0"/>
              <a:t> คือ </a:t>
            </a:r>
            <a:r>
              <a:rPr lang="th-TH" sz="2400" dirty="0" smtClean="0"/>
              <a:t>การ</a:t>
            </a:r>
            <a:r>
              <a:rPr lang="th-TH" sz="2400" dirty="0"/>
              <a:t>เจริญ, การทำให้เกิดให้มีขึ้น, การฝึกอบรมจิตใจ </a:t>
            </a:r>
            <a:r>
              <a:rPr lang="th-TH" sz="2400" b="1" dirty="0"/>
              <a:t>: </a:t>
            </a:r>
            <a:r>
              <a:rPr lang="en-AU" sz="2400" dirty="0"/>
              <a:t>mental development</a:t>
            </a:r>
            <a:r>
              <a:rPr lang="en-AU" sz="2400" dirty="0" smtClean="0"/>
              <a:t>)</a:t>
            </a:r>
            <a:r>
              <a:rPr lang="th-TH" sz="2400" dirty="0" smtClean="0"/>
              <a:t> มี ๒ อย่าง</a:t>
            </a:r>
            <a:endParaRPr lang="en-AU" sz="2400" dirty="0"/>
          </a:p>
          <a:p>
            <a:pPr marL="0" indent="0" algn="thaiDist">
              <a:buNone/>
              <a:tabLst>
                <a:tab pos="542925" algn="l"/>
              </a:tabLst>
            </a:pPr>
            <a:r>
              <a:rPr lang="th-TH" sz="2400" b="1" dirty="0" smtClean="0"/>
              <a:t>	</a:t>
            </a:r>
            <a:r>
              <a:rPr lang="th-TH" sz="2400" b="1" dirty="0" smtClean="0">
                <a:solidFill>
                  <a:srgbClr val="FF0000"/>
                </a:solidFill>
              </a:rPr>
              <a:t>๑.</a:t>
            </a:r>
            <a:r>
              <a:rPr lang="th-TH" sz="2400" b="1" dirty="0">
                <a:solidFill>
                  <a:srgbClr val="FF0000"/>
                </a:solidFill>
              </a:rPr>
              <a:t> สมถภาวนา</a:t>
            </a:r>
            <a:r>
              <a:rPr lang="th-TH" sz="2400" b="1" dirty="0"/>
              <a:t> </a:t>
            </a:r>
            <a:r>
              <a:rPr lang="th-TH" sz="2400" dirty="0"/>
              <a:t>(การฝึกอบรมจิตให้เกิดความสงบ, การฝึกสมาธิ </a:t>
            </a:r>
            <a:r>
              <a:rPr lang="th-TH" sz="2400" b="1" dirty="0"/>
              <a:t>: </a:t>
            </a:r>
            <a:r>
              <a:rPr lang="en-AU" sz="2400" dirty="0"/>
              <a:t>tranquillity development)</a:t>
            </a:r>
          </a:p>
          <a:p>
            <a:pPr marL="0" indent="0" algn="thaiDist">
              <a:buNone/>
              <a:tabLst>
                <a:tab pos="542925" algn="l"/>
              </a:tabLst>
            </a:pPr>
            <a:r>
              <a:rPr lang="th-TH" sz="2400" b="1" dirty="0" smtClean="0"/>
              <a:t>	</a:t>
            </a:r>
            <a:r>
              <a:rPr lang="th-TH" sz="2400" b="1" dirty="0" smtClean="0">
                <a:solidFill>
                  <a:srgbClr val="FF0000"/>
                </a:solidFill>
              </a:rPr>
              <a:t>๒.</a:t>
            </a:r>
            <a:r>
              <a:rPr lang="th-TH" sz="2400" b="1" dirty="0">
                <a:solidFill>
                  <a:srgbClr val="FF0000"/>
                </a:solidFill>
              </a:rPr>
              <a:t> วิปัสสนาภาวนา </a:t>
            </a:r>
            <a:r>
              <a:rPr lang="th-TH" sz="2400" dirty="0"/>
              <a:t>(การฝึกอบรมปัญญาให้เกิดความรู้แจ้งตามเป็นจริง, การเจริญปัญญา </a:t>
            </a:r>
            <a:r>
              <a:rPr lang="th-TH" sz="2400" b="1" dirty="0"/>
              <a:t>: </a:t>
            </a:r>
            <a:r>
              <a:rPr lang="en-AU" sz="2400" dirty="0"/>
              <a:t>insight development)</a:t>
            </a:r>
          </a:p>
          <a:p>
            <a:pPr marL="0" indent="0" algn="thaiDist">
              <a:buNone/>
              <a:tabLst>
                <a:tab pos="542925" algn="l"/>
              </a:tabLst>
            </a:pPr>
            <a:r>
              <a:rPr lang="th-TH" sz="2400" dirty="0" smtClean="0"/>
              <a:t>	สอง</a:t>
            </a:r>
            <a:r>
              <a:rPr lang="th-TH" sz="2400" dirty="0"/>
              <a:t>อย่างนี้ ในบาลีที่มาท่านเรียกว่า </a:t>
            </a:r>
            <a:r>
              <a:rPr lang="th-TH" sz="2400" dirty="0" smtClean="0"/>
              <a:t>ภาเวตัพพธรรม และ</a:t>
            </a:r>
            <a:r>
              <a:rPr lang="th-TH" sz="2400" dirty="0"/>
              <a:t> วิชชาภาคิยธรรม. ในคัมภีร์สมัยหลัง บางทีเรียกว่า กรรมฐาน(อารมณ์เป็นที่ตั้งแห่งงานเจริญภาวนา, ที่ตั้งแห่งงานทำความเพียรฝึกอบรมจิต, วิธีฝึกอบรมจิต </a:t>
            </a:r>
            <a:r>
              <a:rPr lang="th-TH" sz="2400" b="1" dirty="0"/>
              <a:t>— </a:t>
            </a:r>
            <a:r>
              <a:rPr lang="en-AU" sz="2400" dirty="0"/>
              <a:t>stations of mental exercises; mental exercise; </a:t>
            </a:r>
            <a:r>
              <a:rPr lang="th-TH" sz="2400" dirty="0"/>
              <a:t>สังคห.๕๑ ; </a:t>
            </a:r>
            <a:r>
              <a:rPr lang="en-AU" sz="2400" dirty="0"/>
              <a:t>Comp. 202</a:t>
            </a:r>
            <a:r>
              <a:rPr lang="en-AU" sz="2400" dirty="0" smtClean="0"/>
              <a:t>)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5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5836622"/>
            <a:ext cx="490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D.III.273; A.I. 60. </a:t>
            </a:r>
            <a:r>
              <a:rPr lang="th-TH" dirty="0"/>
              <a:t>ที.ปา. ๑๑/๓๗๙/๒๙๐; องฺ.ทุก.๒๐/๒๗๕/</a:t>
            </a:r>
            <a:r>
              <a:rPr lang="th-TH" dirty="0" smtClean="0"/>
              <a:t>๗๗.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24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632848" cy="792088"/>
          </a:xfrm>
        </p:spPr>
        <p:txBody>
          <a:bodyPr/>
          <a:lstStyle/>
          <a:p>
            <a:r>
              <a:rPr lang="th-TH" sz="6600" spc="300" dirty="0" smtClean="0"/>
              <a:t>วิปัสสนาภูมิ </a:t>
            </a:r>
            <a:r>
              <a:rPr lang="th-TH" sz="5400" spc="300" dirty="0" smtClean="0">
                <a:solidFill>
                  <a:srgbClr val="0070C0"/>
                </a:solidFill>
              </a:rPr>
              <a:t>(กิจของวิปัสสนา)</a:t>
            </a:r>
            <a:r>
              <a:rPr lang="th-TH" sz="5400" spc="300" dirty="0" smtClean="0"/>
              <a:t> </a:t>
            </a:r>
            <a:endParaRPr lang="en-AU" sz="5400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b="1" dirty="0"/>
              <a:t>วิปัสสนา</a:t>
            </a:r>
            <a:r>
              <a:rPr lang="th-TH" dirty="0"/>
              <a:t> </a:t>
            </a:r>
            <a:r>
              <a:rPr lang="th-TH" dirty="0" smtClean="0"/>
              <a:t>แปลว่า การเห็นตามสภาพความเป็นจริง (เห็นแจ้ง, เห็นชัด, เข้าใจถูกต้อง) เกี่ยวกับสังขารและสภาวะธรรมทั้งหลาย  ที่เรียกว่า วิปัสสนาภูมิ ๖ คือ</a:t>
            </a:r>
          </a:p>
          <a:p>
            <a:pPr lvl="1"/>
            <a:r>
              <a:rPr lang="th-TH" b="1" dirty="0" smtClean="0">
                <a:solidFill>
                  <a:srgbClr val="FF0000"/>
                </a:solidFill>
              </a:rPr>
              <a:t>ขันธ์ </a:t>
            </a:r>
            <a:r>
              <a:rPr lang="th-TH" b="1" dirty="0">
                <a:solidFill>
                  <a:srgbClr val="FF0000"/>
                </a:solidFill>
              </a:rPr>
              <a:t>๕</a:t>
            </a:r>
          </a:p>
          <a:p>
            <a:pPr lvl="1"/>
            <a:r>
              <a:rPr lang="th-TH" b="1" dirty="0">
                <a:solidFill>
                  <a:srgbClr val="FF0000"/>
                </a:solidFill>
              </a:rPr>
              <a:t>อายตนะ </a:t>
            </a:r>
            <a:r>
              <a:rPr lang="th-TH" b="1" dirty="0" smtClean="0">
                <a:solidFill>
                  <a:srgbClr val="FF0000"/>
                </a:solidFill>
              </a:rPr>
              <a:t>๑๒</a:t>
            </a:r>
            <a:endParaRPr lang="th-TH" b="1" dirty="0">
              <a:solidFill>
                <a:srgbClr val="FF0000"/>
              </a:solidFill>
            </a:endParaRPr>
          </a:p>
          <a:p>
            <a:pPr lvl="1"/>
            <a:r>
              <a:rPr lang="th-TH" b="1" dirty="0">
                <a:solidFill>
                  <a:srgbClr val="FF0000"/>
                </a:solidFill>
              </a:rPr>
              <a:t>ธาตุ </a:t>
            </a:r>
            <a:r>
              <a:rPr lang="th-TH" b="1" dirty="0" smtClean="0">
                <a:solidFill>
                  <a:srgbClr val="FF0000"/>
                </a:solidFill>
              </a:rPr>
              <a:t>๑๘</a:t>
            </a:r>
            <a:endParaRPr lang="th-TH" b="1" dirty="0">
              <a:solidFill>
                <a:srgbClr val="FF0000"/>
              </a:solidFill>
            </a:endParaRPr>
          </a:p>
          <a:p>
            <a:pPr lvl="1"/>
            <a:r>
              <a:rPr lang="th-TH" b="1" dirty="0">
                <a:solidFill>
                  <a:srgbClr val="FF0000"/>
                </a:solidFill>
              </a:rPr>
              <a:t>อินทรีย์ </a:t>
            </a:r>
            <a:r>
              <a:rPr lang="th-TH" b="1" dirty="0" smtClean="0">
                <a:solidFill>
                  <a:srgbClr val="FF0000"/>
                </a:solidFill>
              </a:rPr>
              <a:t> ๒๒</a:t>
            </a:r>
            <a:endParaRPr lang="th-TH" b="1" dirty="0">
              <a:solidFill>
                <a:srgbClr val="FF0000"/>
              </a:solidFill>
            </a:endParaRPr>
          </a:p>
          <a:p>
            <a:pPr lvl="1"/>
            <a:r>
              <a:rPr lang="th-TH" b="1" dirty="0">
                <a:solidFill>
                  <a:srgbClr val="FF0000"/>
                </a:solidFill>
              </a:rPr>
              <a:t>อริยสัจ </a:t>
            </a:r>
            <a:r>
              <a:rPr lang="th-TH" b="1" dirty="0" smtClean="0">
                <a:solidFill>
                  <a:srgbClr val="FF0000"/>
                </a:solidFill>
              </a:rPr>
              <a:t> ๔</a:t>
            </a:r>
            <a:endParaRPr lang="th-TH" b="1" dirty="0">
              <a:solidFill>
                <a:srgbClr val="FF0000"/>
              </a:solidFill>
            </a:endParaRPr>
          </a:p>
          <a:p>
            <a:pPr lvl="1"/>
            <a:r>
              <a:rPr lang="th-TH" b="1" dirty="0">
                <a:solidFill>
                  <a:srgbClr val="FF0000"/>
                </a:solidFill>
              </a:rPr>
              <a:t>ปฏิจจสมุปบาท </a:t>
            </a:r>
            <a:r>
              <a:rPr lang="th-TH" b="1" dirty="0" smtClean="0">
                <a:solidFill>
                  <a:srgbClr val="FF0000"/>
                </a:solidFill>
              </a:rPr>
              <a:t> ๑๒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6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83512"/>
            <a:ext cx="2520280" cy="30251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399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โสฬสญาณ </a:t>
            </a:r>
            <a:r>
              <a:rPr lang="th-TH" dirty="0" smtClean="0">
                <a:solidFill>
                  <a:srgbClr val="0070C0"/>
                </a:solidFill>
              </a:rPr>
              <a:t>(วิปัสสนาญาณ 16)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896544"/>
          </a:xfrm>
        </p:spPr>
        <p:txBody>
          <a:bodyPr/>
          <a:lstStyle/>
          <a:p>
            <a:pPr marL="0" indent="0">
              <a:buNone/>
            </a:pPr>
            <a:r>
              <a:rPr lang="th-TH" sz="2400" dirty="0" smtClean="0">
                <a:solidFill>
                  <a:srgbClr val="FF0000"/>
                </a:solidFill>
              </a:rPr>
              <a:t>ญาณ</a:t>
            </a:r>
            <a:r>
              <a:rPr lang="th-TH" sz="2400" dirty="0" smtClean="0">
                <a:solidFill>
                  <a:srgbClr val="0070C0"/>
                </a:solidFill>
              </a:rPr>
              <a:t> คือ ความ</a:t>
            </a:r>
            <a:r>
              <a:rPr lang="th-TH" sz="2400" dirty="0">
                <a:solidFill>
                  <a:srgbClr val="0070C0"/>
                </a:solidFill>
              </a:rPr>
              <a:t>หยั่งรู้ ในที่นี้หมายถึงญาณที่เกิดขึ้นแก่ผู้เจริญวิปัสสนาตามลำดับ ตั้งแต่ต้นจนถึงที่สุด</a:t>
            </a:r>
            <a:r>
              <a:rPr lang="th-TH" sz="2400" dirty="0"/>
              <a:t> — </a:t>
            </a:r>
            <a:r>
              <a:rPr lang="en-AU" sz="2400" dirty="0"/>
              <a:t>insight; knowledge)</a:t>
            </a:r>
          </a:p>
          <a:p>
            <a:pPr marL="514350" indent="-514350">
              <a:buAutoNum type="thaiNumPeriod"/>
            </a:pPr>
            <a:r>
              <a:rPr lang="th-TH" sz="2400" dirty="0" smtClean="0"/>
              <a:t>นาม</a:t>
            </a:r>
            <a:r>
              <a:rPr lang="th-TH" sz="2400" dirty="0"/>
              <a:t>รูปปริจเฉทญาณ </a:t>
            </a:r>
            <a:r>
              <a:rPr lang="th-TH" sz="2400" dirty="0" smtClean="0"/>
              <a:t>ญาณ</a:t>
            </a:r>
            <a:r>
              <a:rPr lang="th-TH" sz="2400" dirty="0"/>
              <a:t>กำหนดจำแนกรู้นามและ</a:t>
            </a:r>
            <a:r>
              <a:rPr lang="th-TH" sz="2400" dirty="0" smtClean="0"/>
              <a:t>รูป</a:t>
            </a:r>
          </a:p>
          <a:p>
            <a:pPr marL="514350" indent="-514350">
              <a:buAutoNum type="thaiNumPeriod"/>
            </a:pPr>
            <a:r>
              <a:rPr lang="th-TH" sz="2400" dirty="0" smtClean="0"/>
              <a:t>ปัจจยปริคคหญาณ ญาณกำหนดรู้ปัจจัยของนามและรูป</a:t>
            </a:r>
          </a:p>
          <a:p>
            <a:pPr marL="514350" indent="-514350">
              <a:buAutoNum type="thaiNumPeriod"/>
            </a:pPr>
            <a:r>
              <a:rPr lang="th-TH" sz="2400" dirty="0" smtClean="0"/>
              <a:t>สัมม</a:t>
            </a:r>
            <a:r>
              <a:rPr lang="th-TH" sz="2400" dirty="0"/>
              <a:t>สนญาณ </a:t>
            </a:r>
            <a:r>
              <a:rPr lang="th-TH" sz="2400" dirty="0" smtClean="0"/>
              <a:t>ญาณ</a:t>
            </a:r>
            <a:r>
              <a:rPr lang="th-TH" sz="2400" dirty="0"/>
              <a:t>กำหนดรู้ด้วยพิจารณาเห็นนามและรูปโดยไตร</a:t>
            </a:r>
            <a:r>
              <a:rPr lang="th-TH" sz="2400" dirty="0" smtClean="0"/>
              <a:t>ลักษณ์</a:t>
            </a:r>
          </a:p>
          <a:p>
            <a:pPr marL="514350" indent="-514350">
              <a:buAutoNum type="thaiNumPeriod"/>
            </a:pPr>
            <a:r>
              <a:rPr lang="th-TH" sz="2400" dirty="0" smtClean="0"/>
              <a:t>อุทยัพพยา</a:t>
            </a:r>
            <a:r>
              <a:rPr lang="th-TH" sz="2400" dirty="0"/>
              <a:t>นุปัสสนาญาณ ญาณอันตามเห็นความเกิดและความดับ</a:t>
            </a:r>
          </a:p>
          <a:p>
            <a:pPr marL="514350" indent="-514350">
              <a:buAutoNum type="thaiNumPeriod"/>
            </a:pPr>
            <a:r>
              <a:rPr lang="th-TH" sz="2400" dirty="0" smtClean="0"/>
              <a:t>ภัง</a:t>
            </a:r>
            <a:r>
              <a:rPr lang="th-TH" sz="2400" dirty="0"/>
              <a:t>คานุปัสสนาญาณ ญาณอันตามเห็นความสลาย</a:t>
            </a:r>
          </a:p>
          <a:p>
            <a:pPr marL="514350" indent="-514350">
              <a:buAutoNum type="thaiNumPeriod"/>
            </a:pPr>
            <a:r>
              <a:rPr lang="th-TH" sz="2400" dirty="0" smtClean="0"/>
              <a:t>ภย</a:t>
            </a:r>
            <a:r>
              <a:rPr lang="th-TH" sz="2400" dirty="0"/>
              <a:t>ตูปัฏฐานญาณ ญาณอันมองเห็นสังขารปรากฏเป็นของน่ากลัว</a:t>
            </a:r>
          </a:p>
          <a:p>
            <a:pPr marL="514350" indent="-514350">
              <a:buAutoNum type="thaiNumPeriod"/>
            </a:pPr>
            <a:r>
              <a:rPr lang="th-TH" sz="2400" dirty="0" smtClean="0"/>
              <a:t>อา</a:t>
            </a:r>
            <a:r>
              <a:rPr lang="th-TH" sz="2400" dirty="0"/>
              <a:t>ทีนวานุปัสสนาญาณ ญาณอันคำนึงเห็นโทษสังขารทั้ง</a:t>
            </a:r>
            <a:r>
              <a:rPr lang="th-TH" sz="2400" dirty="0" smtClean="0"/>
              <a:t>ปวง</a:t>
            </a:r>
          </a:p>
          <a:p>
            <a:pPr marL="514350" indent="-514350">
              <a:buAutoNum type="thaiNumPeriod"/>
            </a:pPr>
            <a:r>
              <a:rPr lang="th-TH" sz="2400" dirty="0" smtClean="0"/>
              <a:t>นิพพิทา</a:t>
            </a:r>
            <a:r>
              <a:rPr lang="th-TH" sz="2400" dirty="0"/>
              <a:t>นุปัสสนาญาณ ญาณอันคำนึงเห็นด้วยความ</a:t>
            </a:r>
            <a:r>
              <a:rPr lang="th-TH" sz="2400" dirty="0" smtClean="0"/>
              <a:t>หน่าย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827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โสฬสญาณ (ต่อ)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040560"/>
          </a:xfrm>
        </p:spPr>
        <p:txBody>
          <a:bodyPr/>
          <a:lstStyle/>
          <a:p>
            <a:pPr marL="536575" indent="-536575">
              <a:buNone/>
            </a:pPr>
            <a:r>
              <a:rPr lang="th-TH" sz="2400" dirty="0" smtClean="0"/>
              <a:t>๙.	มุญจิตุกัมยตาญาณ ญาณอันคำนึงด้วยใคร่จะพ้นไปเสีย</a:t>
            </a:r>
          </a:p>
          <a:p>
            <a:pPr marL="536575" indent="-536575">
              <a:buAutoNum type="thaiNumPeriod" startAt="10"/>
            </a:pPr>
            <a:r>
              <a:rPr lang="th-TH" sz="2400" dirty="0" smtClean="0"/>
              <a:t>ปฏิสังขานุปัสสนาญาณ ญาณอันคำนึงพิจารณาหาทาง</a:t>
            </a:r>
          </a:p>
          <a:p>
            <a:pPr marL="536575" indent="-536575">
              <a:buAutoNum type="thaiNumPeriod" startAt="10"/>
            </a:pPr>
            <a:r>
              <a:rPr lang="th-TH" sz="2400" dirty="0" smtClean="0"/>
              <a:t>สังขารุเปกขาญาณ ญาณอันเป็นไปโดยความเป็นกลางต่อสังขาร</a:t>
            </a:r>
          </a:p>
          <a:p>
            <a:pPr marL="536575" indent="-536575">
              <a:buAutoNum type="thaiNumPeriod" startAt="10"/>
            </a:pPr>
            <a:r>
              <a:rPr lang="th-TH" sz="2400" dirty="0" smtClean="0"/>
              <a:t>สัจจานุโลมิกญาณ หรือ อนุโลมญาณ</a:t>
            </a:r>
          </a:p>
          <a:p>
            <a:pPr marL="536575" indent="-536575">
              <a:buAutoNum type="thaiNumPeriod" startAt="10"/>
            </a:pPr>
            <a:r>
              <a:rPr lang="th-TH" sz="2400" dirty="0" smtClean="0"/>
              <a:t>โคตรภูญาณ ญาณหยั่งรู้ที่เป็นหัวต่อการข้ามพ้นภาวะปุถุชนสู่อริยบุคคล</a:t>
            </a:r>
          </a:p>
          <a:p>
            <a:pPr marL="536575" indent="-536575">
              <a:buAutoNum type="thaiNumPeriod" startAt="10"/>
            </a:pPr>
            <a:r>
              <a:rPr lang="th-TH" sz="2400" dirty="0" smtClean="0"/>
              <a:t>มัคคญาณ ญาณหยั่งรู้ที่ให้สำเร็จภาวะอริยบุคคลแต่ละขั้น</a:t>
            </a:r>
          </a:p>
          <a:p>
            <a:pPr marL="536575" indent="-536575">
              <a:buAutoNum type="thaiNumPeriod" startAt="10"/>
            </a:pPr>
            <a:r>
              <a:rPr lang="th-TH" sz="2400" dirty="0" smtClean="0"/>
              <a:t>ผลญาณ ญาณหยั่งรู้ที่เป็นผลสำเร็จของพระอริยบุคคลชั้นนั้นๆ</a:t>
            </a:r>
          </a:p>
          <a:p>
            <a:pPr marL="536575" indent="-536575">
              <a:buAutoNum type="thaiNumPeriod" startAt="10"/>
            </a:pPr>
            <a:r>
              <a:rPr lang="th-TH" sz="2400" dirty="0" smtClean="0"/>
              <a:t>ปัจจเวกขณญาณ ญาณหยั่งรู้มรรค ผล กิเลสที่ละแล้ว กิเลสที่เหลืออยู่ และนิพพาน เว้นแต่ว่าพระอรหันต์ไม่มีการพิจารณากิเลสที่ยังเหลืออยู่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926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สรุปโสฆสญาณ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*</a:t>
            </a:r>
            <a:r>
              <a:rPr lang="th-TH" sz="3200" dirty="0" smtClean="0"/>
              <a:t>ญาณ ๑๖ สรุป เป็นโลกียญาณและโลกุตตรญาณ</a:t>
            </a:r>
          </a:p>
          <a:p>
            <a:pPr marL="0" indent="0">
              <a:buNone/>
            </a:pPr>
            <a:r>
              <a:rPr lang="th-TH" sz="3200" dirty="0" smtClean="0"/>
              <a:t>   - ข้อ ๑-๑๓ และ ๑๖ เป็น </a:t>
            </a:r>
            <a:r>
              <a:rPr lang="th-TH" sz="3200" dirty="0" smtClean="0">
                <a:solidFill>
                  <a:srgbClr val="FF0000"/>
                </a:solidFill>
              </a:rPr>
              <a:t>โลกียญาณ</a:t>
            </a:r>
          </a:p>
          <a:p>
            <a:pPr marL="0" indent="0">
              <a:buNone/>
            </a:pPr>
            <a:r>
              <a:rPr lang="th-TH" sz="3200" dirty="0" smtClean="0"/>
              <a:t>   - ข้อ ๑๔ และ ๑๕) เป็น </a:t>
            </a:r>
            <a:r>
              <a:rPr lang="th-TH" sz="3200" dirty="0" smtClean="0">
                <a:solidFill>
                  <a:srgbClr val="FF0000"/>
                </a:solidFill>
              </a:rPr>
              <a:t>โลกุตตรญาณ</a:t>
            </a:r>
          </a:p>
          <a:p>
            <a:pPr marL="0" indent="0">
              <a:buNone/>
            </a:pPr>
            <a:r>
              <a:rPr lang="th-TH" sz="3200" dirty="0" smtClean="0"/>
              <a:t>ญาณ ๑๖ มิใช่มาในพระบาลีเดิมโดยตรง พระอาจารย์ในสายวงการวิปัสสนาธุระได้สอนสืบกันมา  โดยประมวลจากคัมภีร์ </a:t>
            </a:r>
            <a:r>
              <a:rPr lang="th-TH" sz="3200" dirty="0" smtClean="0">
                <a:solidFill>
                  <a:srgbClr val="FF0000"/>
                </a:solidFill>
              </a:rPr>
              <a:t>ปฏิสัมภิทามรรค และวิสุทธิมรรค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FEBB60-4EF7-45DE-AAB5-7DE727F5B3F2}" type="slidenum">
              <a:rPr lang="en-US" smtClean="0"/>
              <a:pPr>
                <a:defRPr/>
              </a:pPr>
              <a:t>9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5754742"/>
            <a:ext cx="6242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(ขุ.ปฏิ. 31/มาติกา/1-2 = </a:t>
            </a:r>
            <a:r>
              <a:rPr lang="en-A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Ps.1 </a:t>
            </a:r>
            <a:r>
              <a:rPr lang="th-TH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และ วิสุทธิ. 3/206-328 = </a:t>
            </a:r>
            <a:r>
              <a:rPr lang="en-AU" sz="1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Vism</a:t>
            </a:r>
            <a:r>
              <a:rPr lang="en-A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587-678</a:t>
            </a:r>
            <a:r>
              <a:rPr lang="en-A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th-TH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7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5022</TotalTime>
  <Words>1577</Words>
  <Application>Microsoft Office PowerPoint</Application>
  <PresentationFormat>On-screen Show (4:3)</PresentationFormat>
  <Paragraphs>221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Balloons</vt:lpstr>
      <vt:lpstr>เกษม  แสงนนท์ xmen2020@hotmail.com www.facebook.com/iteam2011</vt:lpstr>
      <vt:lpstr>หัวข้อนำเสนอ</vt:lpstr>
      <vt:lpstr>ตอนที่ ๑</vt:lpstr>
      <vt:lpstr>กรรมฐาน หรือ ภาวนา</vt:lpstr>
      <vt:lpstr>ภาวนา ๒</vt:lpstr>
      <vt:lpstr>วิปัสสนาภูมิ (กิจของวิปัสสนา) </vt:lpstr>
      <vt:lpstr>โสฬสญาณ (วิปัสสนาญาณ 16)</vt:lpstr>
      <vt:lpstr>โสฬสญาณ (ต่อ)</vt:lpstr>
      <vt:lpstr>สรุปโสฆสญาณ</vt:lpstr>
      <vt:lpstr>ความต่างของ สมถะ และวิปัสสนา</vt:lpstr>
      <vt:lpstr>เป้าหมายของ สมถะและวิปัสนา</vt:lpstr>
      <vt:lpstr>กรรมฐานทั้ง ๒ เกื้อหนุนกัน</vt:lpstr>
      <vt:lpstr>วิปัสสนา คือเอกลักษณ์พุทธศาสนา</vt:lpstr>
      <vt:lpstr>ตอนที่ ๒</vt:lpstr>
      <vt:lpstr>มนุษย์ และการพัฒนาแนวพุทธ</vt:lpstr>
      <vt:lpstr>ปัญญา : จุดแยกโลกียะ /โลกุตตระ</vt:lpstr>
      <vt:lpstr>สติปัฏฐาน คือทางเอกทางเดียว</vt:lpstr>
      <vt:lpstr>มหาสติปัฏฐาน</vt:lpstr>
      <vt:lpstr>สติปัฏฐาน 4</vt:lpstr>
      <vt:lpstr>กายานุปัสสนา สติปัฏฐาน</vt:lpstr>
      <vt:lpstr>กายานุปัสสนา สติปัฏฐาน (ต่อ)</vt:lpstr>
      <vt:lpstr>เวทนานุปัสสนา สติปัฏฐาน</vt:lpstr>
      <vt:lpstr>จิตตานุปัสสนา สติปัฏฐาน </vt:lpstr>
      <vt:lpstr>ธัมมานุปัสสนา สติปัฏฐาน</vt:lpstr>
      <vt:lpstr>อานิสงส์การเจริญสติปัฏฐาน</vt:lpstr>
      <vt:lpstr>PowerPoint Presentation</vt:lpstr>
      <vt:lpstr>สติสูตร</vt:lpstr>
      <vt:lpstr>โกสลสูตร </vt:lpstr>
      <vt:lpstr>สติมโต สทา ภทฺทํ</vt:lpstr>
      <vt:lpstr>แนะนำวิทยากร</vt:lpstr>
      <vt:lpstr>สทา โสตฺถี ภวนฺตุ เต.</vt:lpstr>
    </vt:vector>
  </TitlesOfParts>
  <Company>sKz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KoOLz</dc:creator>
  <cp:lastModifiedBy>XMAN OF MCU</cp:lastModifiedBy>
  <cp:revision>695</cp:revision>
  <cp:lastPrinted>2013-06-29T01:23:06Z</cp:lastPrinted>
  <dcterms:created xsi:type="dcterms:W3CDTF">2007-11-15T21:14:09Z</dcterms:created>
  <dcterms:modified xsi:type="dcterms:W3CDTF">2015-03-23T03:56:26Z</dcterms:modified>
</cp:coreProperties>
</file>