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0F1-A25E-4FB4-867F-D0FE752266D5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4CDB-D78E-4B88-B2FF-F7B298B4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4509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0F1-A25E-4FB4-867F-D0FE752266D5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4CDB-D78E-4B88-B2FF-F7B298B4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9197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0F1-A25E-4FB4-867F-D0FE752266D5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4CDB-D78E-4B88-B2FF-F7B298B4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423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0F1-A25E-4FB4-867F-D0FE752266D5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4CDB-D78E-4B88-B2FF-F7B298B4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7799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0F1-A25E-4FB4-867F-D0FE752266D5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4CDB-D78E-4B88-B2FF-F7B298B4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070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0F1-A25E-4FB4-867F-D0FE752266D5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4CDB-D78E-4B88-B2FF-F7B298B4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7968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0F1-A25E-4FB4-867F-D0FE752266D5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4CDB-D78E-4B88-B2FF-F7B298B4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5256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0F1-A25E-4FB4-867F-D0FE752266D5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4CDB-D78E-4B88-B2FF-F7B298B4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1783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0F1-A25E-4FB4-867F-D0FE752266D5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4CDB-D78E-4B88-B2FF-F7B298B4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6784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0F1-A25E-4FB4-867F-D0FE752266D5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4CDB-D78E-4B88-B2FF-F7B298B4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0400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0F1-A25E-4FB4-867F-D0FE752266D5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4CDB-D78E-4B88-B2FF-F7B298B4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3728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A0F1-A25E-4FB4-867F-D0FE752266D5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4CDB-D78E-4B88-B2FF-F7B298B4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2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073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11235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1305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58268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0097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292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496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478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689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435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14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5497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22213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MEDA</dc:creator>
  <cp:lastModifiedBy>MEDA</cp:lastModifiedBy>
  <cp:revision>1</cp:revision>
  <dcterms:created xsi:type="dcterms:W3CDTF">2015-03-29T15:21:54Z</dcterms:created>
  <dcterms:modified xsi:type="dcterms:W3CDTF">2015-03-29T15:23:36Z</dcterms:modified>
</cp:coreProperties>
</file>