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6E33-BD25-4729-99DF-2FD2968959AD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410E-81BF-4DBD-BCA3-5E3AFF36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34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6E33-BD25-4729-99DF-2FD2968959AD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410E-81BF-4DBD-BCA3-5E3AFF36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20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6E33-BD25-4729-99DF-2FD2968959AD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410E-81BF-4DBD-BCA3-5E3AFF36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24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6E33-BD25-4729-99DF-2FD2968959AD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410E-81BF-4DBD-BCA3-5E3AFF36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13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6E33-BD25-4729-99DF-2FD2968959AD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410E-81BF-4DBD-BCA3-5E3AFF36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78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6E33-BD25-4729-99DF-2FD2968959AD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410E-81BF-4DBD-BCA3-5E3AFF36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7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6E33-BD25-4729-99DF-2FD2968959AD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410E-81BF-4DBD-BCA3-5E3AFF36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49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6E33-BD25-4729-99DF-2FD2968959AD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410E-81BF-4DBD-BCA3-5E3AFF36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88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6E33-BD25-4729-99DF-2FD2968959AD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410E-81BF-4DBD-BCA3-5E3AFF36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29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6E33-BD25-4729-99DF-2FD2968959AD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410E-81BF-4DBD-BCA3-5E3AFF36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5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6E33-BD25-4729-99DF-2FD2968959AD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410E-81BF-4DBD-BCA3-5E3AFF36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4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26E33-BD25-4729-99DF-2FD2968959AD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7410E-81BF-4DBD-BCA3-5E3AFF36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9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9210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7324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2982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2822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948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08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42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489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6311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081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3899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8262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88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2391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9592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1448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4172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899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9406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980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246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9709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4536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95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717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4930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802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MEDA</dc:creator>
  <cp:lastModifiedBy>MEDA</cp:lastModifiedBy>
  <cp:revision>1</cp:revision>
  <dcterms:created xsi:type="dcterms:W3CDTF">2015-03-27T16:57:46Z</dcterms:created>
  <dcterms:modified xsi:type="dcterms:W3CDTF">2015-03-27T16:59:14Z</dcterms:modified>
</cp:coreProperties>
</file>