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7" r:id="rId1"/>
  </p:sldMasterIdLst>
  <p:notesMasterIdLst>
    <p:notesMasterId r:id="rId22"/>
  </p:notesMasterIdLst>
  <p:handoutMasterIdLst>
    <p:handoutMasterId r:id="rId23"/>
  </p:handoutMasterIdLst>
  <p:sldIdLst>
    <p:sldId id="315" r:id="rId2"/>
    <p:sldId id="583" r:id="rId3"/>
    <p:sldId id="539" r:id="rId4"/>
    <p:sldId id="590" r:id="rId5"/>
    <p:sldId id="595" r:id="rId6"/>
    <p:sldId id="597" r:id="rId7"/>
    <p:sldId id="589" r:id="rId8"/>
    <p:sldId id="596" r:id="rId9"/>
    <p:sldId id="601" r:id="rId10"/>
    <p:sldId id="602" r:id="rId11"/>
    <p:sldId id="600" r:id="rId12"/>
    <p:sldId id="599" r:id="rId13"/>
    <p:sldId id="603" r:id="rId14"/>
    <p:sldId id="604" r:id="rId15"/>
    <p:sldId id="605" r:id="rId16"/>
    <p:sldId id="606" r:id="rId17"/>
    <p:sldId id="607" r:id="rId18"/>
    <p:sldId id="608" r:id="rId19"/>
    <p:sldId id="609" r:id="rId20"/>
    <p:sldId id="580" r:id="rId21"/>
  </p:sldIdLst>
  <p:sldSz cx="9144000" cy="6858000" type="screen4x3"/>
  <p:notesSz cx="7315200" cy="9601200"/>
  <p:custDataLst>
    <p:tags r:id="rId24"/>
  </p:custDataLst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2">
          <p15:clr>
            <a:srgbClr val="A4A3A4"/>
          </p15:clr>
        </p15:guide>
        <p15:guide id="2" pos="3111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FF3300"/>
    <a:srgbClr val="FFCC99"/>
    <a:srgbClr val="FF66CC"/>
    <a:srgbClr val="FF99CC"/>
    <a:srgbClr val="FF99FF"/>
    <a:srgbClr val="F54A05"/>
    <a:srgbClr val="009900"/>
    <a:srgbClr val="0066FF"/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923" autoAdjust="0"/>
    <p:restoredTop sz="93714" autoAdjust="0"/>
  </p:normalViewPr>
  <p:slideViewPr>
    <p:cSldViewPr showGuides="1">
      <p:cViewPr varScale="1">
        <p:scale>
          <a:sx n="125" d="100"/>
          <a:sy n="125" d="100"/>
        </p:scale>
        <p:origin x="-1224" y="-84"/>
      </p:cViewPr>
      <p:guideLst>
        <p:guide orient="horz" pos="2205"/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874" y="-84"/>
      </p:cViewPr>
      <p:guideLst>
        <p:guide orient="horz" pos="2142"/>
        <p:guide orient="horz" pos="3025"/>
        <p:guide pos="3111"/>
        <p:guide pos="230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7DF57B-BE69-44EC-8C23-D2B851D82ADD}" type="doc">
      <dgm:prSet loTypeId="urn:microsoft.com/office/officeart/2005/8/layout/process4" loCatId="process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th-TH"/>
        </a:p>
      </dgm:t>
    </dgm:pt>
    <dgm:pt modelId="{0A8CCE63-6A6B-4420-8604-75DDF081CFBA}">
      <dgm:prSet phldrT="[Text]"/>
      <dgm:spPr/>
      <dgm:t>
        <a:bodyPr/>
        <a:lstStyle/>
        <a:p>
          <a:r>
            <a:rPr lang="th-TH" dirty="0" smtClean="0"/>
            <a:t>สมัครสมาชิก</a:t>
          </a:r>
          <a:endParaRPr lang="th-TH" dirty="0"/>
        </a:p>
      </dgm:t>
    </dgm:pt>
    <dgm:pt modelId="{5CA38FE9-1CB4-4031-B275-4EAF7A8E5D15}" type="parTrans" cxnId="{2D3C8113-39F6-4D27-941F-E766C04E44EE}">
      <dgm:prSet/>
      <dgm:spPr/>
      <dgm:t>
        <a:bodyPr/>
        <a:lstStyle/>
        <a:p>
          <a:endParaRPr lang="th-TH"/>
        </a:p>
      </dgm:t>
    </dgm:pt>
    <dgm:pt modelId="{98A29C79-5F6B-4F12-B929-E2592EE0C64B}" type="sibTrans" cxnId="{2D3C8113-39F6-4D27-941F-E766C04E44EE}">
      <dgm:prSet/>
      <dgm:spPr/>
      <dgm:t>
        <a:bodyPr/>
        <a:lstStyle/>
        <a:p>
          <a:endParaRPr lang="th-TH"/>
        </a:p>
      </dgm:t>
    </dgm:pt>
    <dgm:pt modelId="{A54B32FA-A333-4A55-BB41-757D7A192AB0}">
      <dgm:prSet phldrT="[Text]"/>
      <dgm:spPr/>
      <dgm:t>
        <a:bodyPr/>
        <a:lstStyle/>
        <a:p>
          <a:r>
            <a:rPr lang="th-TH" dirty="0" smtClean="0"/>
            <a:t>- สร้าง</a:t>
          </a:r>
          <a:r>
            <a:rPr lang="en-US" dirty="0" smtClean="0"/>
            <a:t> Username / Password </a:t>
          </a:r>
          <a:endParaRPr lang="th-TH" dirty="0"/>
        </a:p>
      </dgm:t>
    </dgm:pt>
    <dgm:pt modelId="{F09AB5E2-FEAB-4D5F-9575-26372DEEA227}" type="parTrans" cxnId="{33DADD17-A6F4-4296-854B-53B66D69BF3A}">
      <dgm:prSet/>
      <dgm:spPr/>
      <dgm:t>
        <a:bodyPr/>
        <a:lstStyle/>
        <a:p>
          <a:endParaRPr lang="th-TH"/>
        </a:p>
      </dgm:t>
    </dgm:pt>
    <dgm:pt modelId="{1A63319B-C752-415D-A726-26ACED06161F}" type="sibTrans" cxnId="{33DADD17-A6F4-4296-854B-53B66D69BF3A}">
      <dgm:prSet/>
      <dgm:spPr/>
      <dgm:t>
        <a:bodyPr/>
        <a:lstStyle/>
        <a:p>
          <a:endParaRPr lang="th-TH"/>
        </a:p>
      </dgm:t>
    </dgm:pt>
    <dgm:pt modelId="{8E1E10AF-03A7-46FC-9E91-3A26B2E209D6}">
      <dgm:prSet phldrT="[Text]"/>
      <dgm:spPr/>
      <dgm:t>
        <a:bodyPr/>
        <a:lstStyle/>
        <a:p>
          <a:r>
            <a:rPr lang="th-TH" dirty="0" smtClean="0"/>
            <a:t>- สร้าง</a:t>
          </a:r>
          <a:r>
            <a:rPr lang="en-US" dirty="0" smtClean="0"/>
            <a:t> Profile  (</a:t>
          </a:r>
          <a:r>
            <a:rPr lang="th-TH" dirty="0" smtClean="0"/>
            <a:t>ชื่อ</a:t>
          </a:r>
          <a:r>
            <a:rPr lang="en-US" dirty="0" smtClean="0"/>
            <a:t>, Email, </a:t>
          </a:r>
          <a:r>
            <a:rPr lang="th-TH" dirty="0" smtClean="0"/>
            <a:t>รายละเอียดข้อมูลต่างๆ</a:t>
          </a:r>
          <a:r>
            <a:rPr lang="en-US" dirty="0" smtClean="0"/>
            <a:t>) </a:t>
          </a:r>
          <a:endParaRPr lang="th-TH" dirty="0"/>
        </a:p>
      </dgm:t>
    </dgm:pt>
    <dgm:pt modelId="{46720301-BAEA-45F4-BDD9-0F3E425305C8}" type="parTrans" cxnId="{C8506B1B-270C-455F-A082-82AA9F88B912}">
      <dgm:prSet/>
      <dgm:spPr/>
      <dgm:t>
        <a:bodyPr/>
        <a:lstStyle/>
        <a:p>
          <a:endParaRPr lang="th-TH"/>
        </a:p>
      </dgm:t>
    </dgm:pt>
    <dgm:pt modelId="{9C8FF7CA-4631-4C3C-BF28-461444FEC3B5}" type="sibTrans" cxnId="{C8506B1B-270C-455F-A082-82AA9F88B912}">
      <dgm:prSet/>
      <dgm:spPr/>
      <dgm:t>
        <a:bodyPr/>
        <a:lstStyle/>
        <a:p>
          <a:endParaRPr lang="th-TH"/>
        </a:p>
      </dgm:t>
    </dgm:pt>
    <dgm:pt modelId="{C77979D4-8F28-4442-8DE0-97A3784839DB}">
      <dgm:prSet phldrT="[Text]"/>
      <dgm:spPr/>
      <dgm:t>
        <a:bodyPr/>
        <a:lstStyle/>
        <a:p>
          <a:r>
            <a:rPr lang="en-US" b="1" dirty="0" smtClean="0"/>
            <a:t>SUBMISSION</a:t>
          </a:r>
          <a:endParaRPr lang="th-TH" dirty="0"/>
        </a:p>
      </dgm:t>
    </dgm:pt>
    <dgm:pt modelId="{28E51B5F-28C2-48A3-9A7B-535A7D21D2E8}" type="parTrans" cxnId="{AB6E1211-3105-488F-A2F7-CE876BC4D7BF}">
      <dgm:prSet/>
      <dgm:spPr/>
      <dgm:t>
        <a:bodyPr/>
        <a:lstStyle/>
        <a:p>
          <a:endParaRPr lang="th-TH"/>
        </a:p>
      </dgm:t>
    </dgm:pt>
    <dgm:pt modelId="{51AA8281-802A-4C40-A816-61634CE41969}" type="sibTrans" cxnId="{AB6E1211-3105-488F-A2F7-CE876BC4D7BF}">
      <dgm:prSet/>
      <dgm:spPr/>
      <dgm:t>
        <a:bodyPr/>
        <a:lstStyle/>
        <a:p>
          <a:endParaRPr lang="th-TH"/>
        </a:p>
      </dgm:t>
    </dgm:pt>
    <dgm:pt modelId="{E15B85E3-4008-4AE0-8BD3-F19E088BAFEE}">
      <dgm:prSet phldrT="[Text]"/>
      <dgm:spPr/>
      <dgm:t>
        <a:bodyPr/>
        <a:lstStyle/>
        <a:p>
          <a:r>
            <a:rPr lang="th-TH" dirty="0" smtClean="0"/>
            <a:t>คลิก</a:t>
          </a:r>
          <a:r>
            <a:rPr lang="en-US" dirty="0" smtClean="0"/>
            <a:t> “AUTHOR” </a:t>
          </a:r>
          <a:r>
            <a:rPr lang="th-TH" dirty="0" smtClean="0"/>
            <a:t>ใน</a:t>
          </a:r>
          <a:r>
            <a:rPr lang="en-US" dirty="0" smtClean="0"/>
            <a:t> “USER HOME” </a:t>
          </a:r>
          <a:endParaRPr lang="th-TH" dirty="0"/>
        </a:p>
      </dgm:t>
    </dgm:pt>
    <dgm:pt modelId="{A31BE184-325E-4F57-8CB9-6F48B0CE49BD}" type="parTrans" cxnId="{7693333D-3F01-4ACD-AB61-232BF75E6BB7}">
      <dgm:prSet/>
      <dgm:spPr/>
      <dgm:t>
        <a:bodyPr/>
        <a:lstStyle/>
        <a:p>
          <a:endParaRPr lang="th-TH"/>
        </a:p>
      </dgm:t>
    </dgm:pt>
    <dgm:pt modelId="{FDB11949-66DB-4D95-A2A4-631FB6309C02}" type="sibTrans" cxnId="{7693333D-3F01-4ACD-AB61-232BF75E6BB7}">
      <dgm:prSet/>
      <dgm:spPr/>
      <dgm:t>
        <a:bodyPr/>
        <a:lstStyle/>
        <a:p>
          <a:endParaRPr lang="th-TH"/>
        </a:p>
      </dgm:t>
    </dgm:pt>
    <dgm:pt modelId="{AF6795AF-4192-40DF-92DA-6B095A8A3E1B}">
      <dgm:prSet phldrT="[Text]"/>
      <dgm:spPr/>
      <dgm:t>
        <a:bodyPr/>
        <a:lstStyle/>
        <a:p>
          <a:r>
            <a:rPr lang="th-TH" dirty="0" smtClean="0"/>
            <a:t>คลิก</a:t>
          </a:r>
          <a:r>
            <a:rPr lang="en-US" dirty="0" smtClean="0"/>
            <a:t> “CLICK HERE” </a:t>
          </a:r>
          <a:r>
            <a:rPr lang="th-TH" dirty="0" smtClean="0"/>
            <a:t>ใน</a:t>
          </a:r>
          <a:r>
            <a:rPr lang="en-US" dirty="0" smtClean="0"/>
            <a:t> ‘START A NEW SUBMISSION’ </a:t>
          </a:r>
          <a:endParaRPr lang="th-TH" dirty="0"/>
        </a:p>
      </dgm:t>
    </dgm:pt>
    <dgm:pt modelId="{7B320716-2584-4254-B030-1B368DE63B3C}" type="parTrans" cxnId="{C9EA6BF6-D024-4832-A1C0-7C3653395CED}">
      <dgm:prSet/>
      <dgm:spPr/>
      <dgm:t>
        <a:bodyPr/>
        <a:lstStyle/>
        <a:p>
          <a:endParaRPr lang="th-TH"/>
        </a:p>
      </dgm:t>
    </dgm:pt>
    <dgm:pt modelId="{F86F4E19-B37C-4BCA-A015-7F65A80F5CBD}" type="sibTrans" cxnId="{C9EA6BF6-D024-4832-A1C0-7C3653395CED}">
      <dgm:prSet/>
      <dgm:spPr/>
      <dgm:t>
        <a:bodyPr/>
        <a:lstStyle/>
        <a:p>
          <a:endParaRPr lang="th-TH"/>
        </a:p>
      </dgm:t>
    </dgm:pt>
    <dgm:pt modelId="{3EBBADD1-B54C-477E-ABEC-C0454D5E0E5E}">
      <dgm:prSet phldrT="[Text]"/>
      <dgm:spPr/>
      <dgm:t>
        <a:bodyPr/>
        <a:lstStyle/>
        <a:p>
          <a:r>
            <a:rPr lang="th-TH" smtClean="0"/>
            <a:t>ยืนยันการสมัครสมาชิกทาง</a:t>
          </a:r>
          <a:r>
            <a:rPr lang="en-US" smtClean="0"/>
            <a:t> Email</a:t>
          </a:r>
          <a:endParaRPr lang="th-TH" dirty="0"/>
        </a:p>
      </dgm:t>
    </dgm:pt>
    <dgm:pt modelId="{74A1C8FE-35A3-4565-9671-BF67251855ED}" type="parTrans" cxnId="{9358F12C-B45F-4E1B-B7BC-E27AB66C33D8}">
      <dgm:prSet/>
      <dgm:spPr/>
      <dgm:t>
        <a:bodyPr/>
        <a:lstStyle/>
        <a:p>
          <a:endParaRPr lang="th-TH"/>
        </a:p>
      </dgm:t>
    </dgm:pt>
    <dgm:pt modelId="{6931C411-E6A8-42F1-A2E3-365341EB8867}" type="sibTrans" cxnId="{9358F12C-B45F-4E1B-B7BC-E27AB66C33D8}">
      <dgm:prSet/>
      <dgm:spPr/>
      <dgm:t>
        <a:bodyPr/>
        <a:lstStyle/>
        <a:p>
          <a:endParaRPr lang="th-TH"/>
        </a:p>
      </dgm:t>
    </dgm:pt>
    <dgm:pt modelId="{486341E9-9771-4E56-933A-37F8A39E9240}" type="pres">
      <dgm:prSet presAssocID="{647DF57B-BE69-44EC-8C23-D2B851D82AD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922F582-3019-48BC-A74C-BFA75B8CD8DC}" type="pres">
      <dgm:prSet presAssocID="{C77979D4-8F28-4442-8DE0-97A3784839DB}" presName="boxAndChildren" presStyleCnt="0"/>
      <dgm:spPr/>
    </dgm:pt>
    <dgm:pt modelId="{81899B6B-52D5-4C29-8307-C8B674E2551F}" type="pres">
      <dgm:prSet presAssocID="{C77979D4-8F28-4442-8DE0-97A3784839DB}" presName="parentTextBox" presStyleLbl="node1" presStyleIdx="0" presStyleCnt="2"/>
      <dgm:spPr/>
      <dgm:t>
        <a:bodyPr/>
        <a:lstStyle/>
        <a:p>
          <a:endParaRPr lang="th-TH"/>
        </a:p>
      </dgm:t>
    </dgm:pt>
    <dgm:pt modelId="{6DEE3A85-CCC2-4C98-B101-ABAD739B8ED7}" type="pres">
      <dgm:prSet presAssocID="{C77979D4-8F28-4442-8DE0-97A3784839DB}" presName="entireBox" presStyleLbl="node1" presStyleIdx="0" presStyleCnt="2"/>
      <dgm:spPr/>
      <dgm:t>
        <a:bodyPr/>
        <a:lstStyle/>
        <a:p>
          <a:endParaRPr lang="th-TH"/>
        </a:p>
      </dgm:t>
    </dgm:pt>
    <dgm:pt modelId="{0E6034CC-05AD-47B9-BEFE-956ED92FAA41}" type="pres">
      <dgm:prSet presAssocID="{C77979D4-8F28-4442-8DE0-97A3784839DB}" presName="descendantBox" presStyleCnt="0"/>
      <dgm:spPr/>
    </dgm:pt>
    <dgm:pt modelId="{065356A6-3345-4298-8264-A0AF38ED5E30}" type="pres">
      <dgm:prSet presAssocID="{E15B85E3-4008-4AE0-8BD3-F19E088BAFEE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5E2CB0C-C992-4373-9709-3BA9DD208650}" type="pres">
      <dgm:prSet presAssocID="{AF6795AF-4192-40DF-92DA-6B095A8A3E1B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5136015-069F-4796-8210-D5CFDA9159C5}" type="pres">
      <dgm:prSet presAssocID="{98A29C79-5F6B-4F12-B929-E2592EE0C64B}" presName="sp" presStyleCnt="0"/>
      <dgm:spPr/>
    </dgm:pt>
    <dgm:pt modelId="{1ACD08B9-02C8-46CF-B4CE-4D5798D9EB3D}" type="pres">
      <dgm:prSet presAssocID="{0A8CCE63-6A6B-4420-8604-75DDF081CFBA}" presName="arrowAndChildren" presStyleCnt="0"/>
      <dgm:spPr/>
    </dgm:pt>
    <dgm:pt modelId="{F1EE9E46-2E22-46B8-8C18-44C858885BBB}" type="pres">
      <dgm:prSet presAssocID="{0A8CCE63-6A6B-4420-8604-75DDF081CFBA}" presName="parentTextArrow" presStyleLbl="node1" presStyleIdx="0" presStyleCnt="2"/>
      <dgm:spPr/>
      <dgm:t>
        <a:bodyPr/>
        <a:lstStyle/>
        <a:p>
          <a:endParaRPr lang="th-TH"/>
        </a:p>
      </dgm:t>
    </dgm:pt>
    <dgm:pt modelId="{3DFFAF06-A8E1-420D-ADB0-C2B84B580CB6}" type="pres">
      <dgm:prSet presAssocID="{0A8CCE63-6A6B-4420-8604-75DDF081CFBA}" presName="arrow" presStyleLbl="node1" presStyleIdx="1" presStyleCnt="2"/>
      <dgm:spPr/>
      <dgm:t>
        <a:bodyPr/>
        <a:lstStyle/>
        <a:p>
          <a:endParaRPr lang="th-TH"/>
        </a:p>
      </dgm:t>
    </dgm:pt>
    <dgm:pt modelId="{BD8C4FA0-7327-4177-9914-2CEC423863AF}" type="pres">
      <dgm:prSet presAssocID="{0A8CCE63-6A6B-4420-8604-75DDF081CFBA}" presName="descendantArrow" presStyleCnt="0"/>
      <dgm:spPr/>
    </dgm:pt>
    <dgm:pt modelId="{91A5FB23-E8AF-45A6-8988-FD77DC644B44}" type="pres">
      <dgm:prSet presAssocID="{A54B32FA-A333-4A55-BB41-757D7A192AB0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DA546E9-4AF8-48F0-939A-E64255112D12}" type="pres">
      <dgm:prSet presAssocID="{8E1E10AF-03A7-46FC-9E91-3A26B2E209D6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732973F-4178-469F-BF85-E863005687CA}" type="pres">
      <dgm:prSet presAssocID="{3EBBADD1-B54C-477E-ABEC-C0454D5E0E5E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3DADD17-A6F4-4296-854B-53B66D69BF3A}" srcId="{0A8CCE63-6A6B-4420-8604-75DDF081CFBA}" destId="{A54B32FA-A333-4A55-BB41-757D7A192AB0}" srcOrd="0" destOrd="0" parTransId="{F09AB5E2-FEAB-4D5F-9575-26372DEEA227}" sibTransId="{1A63319B-C752-415D-A726-26ACED06161F}"/>
    <dgm:cxn modelId="{FED5CD92-64F4-4C53-99E8-DE8E777AF243}" type="presOf" srcId="{E15B85E3-4008-4AE0-8BD3-F19E088BAFEE}" destId="{065356A6-3345-4298-8264-A0AF38ED5E30}" srcOrd="0" destOrd="0" presId="urn:microsoft.com/office/officeart/2005/8/layout/process4"/>
    <dgm:cxn modelId="{98F1E83D-2A51-458A-9010-5E70D37245F9}" type="presOf" srcId="{3EBBADD1-B54C-477E-ABEC-C0454D5E0E5E}" destId="{2732973F-4178-469F-BF85-E863005687CA}" srcOrd="0" destOrd="0" presId="urn:microsoft.com/office/officeart/2005/8/layout/process4"/>
    <dgm:cxn modelId="{C9EA6BF6-D024-4832-A1C0-7C3653395CED}" srcId="{C77979D4-8F28-4442-8DE0-97A3784839DB}" destId="{AF6795AF-4192-40DF-92DA-6B095A8A3E1B}" srcOrd="1" destOrd="0" parTransId="{7B320716-2584-4254-B030-1B368DE63B3C}" sibTransId="{F86F4E19-B37C-4BCA-A015-7F65A80F5CBD}"/>
    <dgm:cxn modelId="{0D12489B-5A78-45C8-AA4F-4F3907576524}" type="presOf" srcId="{8E1E10AF-03A7-46FC-9E91-3A26B2E209D6}" destId="{ADA546E9-4AF8-48F0-939A-E64255112D12}" srcOrd="0" destOrd="0" presId="urn:microsoft.com/office/officeart/2005/8/layout/process4"/>
    <dgm:cxn modelId="{9F5203BB-530B-4E04-BC22-9FF493AEB94C}" type="presOf" srcId="{0A8CCE63-6A6B-4420-8604-75DDF081CFBA}" destId="{F1EE9E46-2E22-46B8-8C18-44C858885BBB}" srcOrd="0" destOrd="0" presId="urn:microsoft.com/office/officeart/2005/8/layout/process4"/>
    <dgm:cxn modelId="{0DE8936A-5438-4F0D-9686-A992EF069DFE}" type="presOf" srcId="{AF6795AF-4192-40DF-92DA-6B095A8A3E1B}" destId="{E5E2CB0C-C992-4373-9709-3BA9DD208650}" srcOrd="0" destOrd="0" presId="urn:microsoft.com/office/officeart/2005/8/layout/process4"/>
    <dgm:cxn modelId="{7693333D-3F01-4ACD-AB61-232BF75E6BB7}" srcId="{C77979D4-8F28-4442-8DE0-97A3784839DB}" destId="{E15B85E3-4008-4AE0-8BD3-F19E088BAFEE}" srcOrd="0" destOrd="0" parTransId="{A31BE184-325E-4F57-8CB9-6F48B0CE49BD}" sibTransId="{FDB11949-66DB-4D95-A2A4-631FB6309C02}"/>
    <dgm:cxn modelId="{C7AEB1B1-A6E8-425E-81D1-F1AA32C1D097}" type="presOf" srcId="{C77979D4-8F28-4442-8DE0-97A3784839DB}" destId="{81899B6B-52D5-4C29-8307-C8B674E2551F}" srcOrd="0" destOrd="0" presId="urn:microsoft.com/office/officeart/2005/8/layout/process4"/>
    <dgm:cxn modelId="{5FDB4661-AD16-4591-88D5-7040F9E40147}" type="presOf" srcId="{A54B32FA-A333-4A55-BB41-757D7A192AB0}" destId="{91A5FB23-E8AF-45A6-8988-FD77DC644B44}" srcOrd="0" destOrd="0" presId="urn:microsoft.com/office/officeart/2005/8/layout/process4"/>
    <dgm:cxn modelId="{B6C064A4-65D2-4099-B989-F09CB44191C3}" type="presOf" srcId="{C77979D4-8F28-4442-8DE0-97A3784839DB}" destId="{6DEE3A85-CCC2-4C98-B101-ABAD739B8ED7}" srcOrd="1" destOrd="0" presId="urn:microsoft.com/office/officeart/2005/8/layout/process4"/>
    <dgm:cxn modelId="{4E1E7780-681B-4646-A8C9-491B1550C510}" type="presOf" srcId="{647DF57B-BE69-44EC-8C23-D2B851D82ADD}" destId="{486341E9-9771-4E56-933A-37F8A39E9240}" srcOrd="0" destOrd="0" presId="urn:microsoft.com/office/officeart/2005/8/layout/process4"/>
    <dgm:cxn modelId="{2D3C8113-39F6-4D27-941F-E766C04E44EE}" srcId="{647DF57B-BE69-44EC-8C23-D2B851D82ADD}" destId="{0A8CCE63-6A6B-4420-8604-75DDF081CFBA}" srcOrd="0" destOrd="0" parTransId="{5CA38FE9-1CB4-4031-B275-4EAF7A8E5D15}" sibTransId="{98A29C79-5F6B-4F12-B929-E2592EE0C64B}"/>
    <dgm:cxn modelId="{AB6E1211-3105-488F-A2F7-CE876BC4D7BF}" srcId="{647DF57B-BE69-44EC-8C23-D2B851D82ADD}" destId="{C77979D4-8F28-4442-8DE0-97A3784839DB}" srcOrd="1" destOrd="0" parTransId="{28E51B5F-28C2-48A3-9A7B-535A7D21D2E8}" sibTransId="{51AA8281-802A-4C40-A816-61634CE41969}"/>
    <dgm:cxn modelId="{9358F12C-B45F-4E1B-B7BC-E27AB66C33D8}" srcId="{0A8CCE63-6A6B-4420-8604-75DDF081CFBA}" destId="{3EBBADD1-B54C-477E-ABEC-C0454D5E0E5E}" srcOrd="2" destOrd="0" parTransId="{74A1C8FE-35A3-4565-9671-BF67251855ED}" sibTransId="{6931C411-E6A8-42F1-A2E3-365341EB8867}"/>
    <dgm:cxn modelId="{C8506B1B-270C-455F-A082-82AA9F88B912}" srcId="{0A8CCE63-6A6B-4420-8604-75DDF081CFBA}" destId="{8E1E10AF-03A7-46FC-9E91-3A26B2E209D6}" srcOrd="1" destOrd="0" parTransId="{46720301-BAEA-45F4-BDD9-0F3E425305C8}" sibTransId="{9C8FF7CA-4631-4C3C-BF28-461444FEC3B5}"/>
    <dgm:cxn modelId="{32D20034-09EA-404E-A1F7-402F30481110}" type="presOf" srcId="{0A8CCE63-6A6B-4420-8604-75DDF081CFBA}" destId="{3DFFAF06-A8E1-420D-ADB0-C2B84B580CB6}" srcOrd="1" destOrd="0" presId="urn:microsoft.com/office/officeart/2005/8/layout/process4"/>
    <dgm:cxn modelId="{C618F05C-65C5-49DF-A5A3-817285C9C848}" type="presParOf" srcId="{486341E9-9771-4E56-933A-37F8A39E9240}" destId="{D922F582-3019-48BC-A74C-BFA75B8CD8DC}" srcOrd="0" destOrd="0" presId="urn:microsoft.com/office/officeart/2005/8/layout/process4"/>
    <dgm:cxn modelId="{08F08156-6A91-43DB-8239-71E60346BBC7}" type="presParOf" srcId="{D922F582-3019-48BC-A74C-BFA75B8CD8DC}" destId="{81899B6B-52D5-4C29-8307-C8B674E2551F}" srcOrd="0" destOrd="0" presId="urn:microsoft.com/office/officeart/2005/8/layout/process4"/>
    <dgm:cxn modelId="{7095029E-40B7-4E13-BFB4-AC343174E438}" type="presParOf" srcId="{D922F582-3019-48BC-A74C-BFA75B8CD8DC}" destId="{6DEE3A85-CCC2-4C98-B101-ABAD739B8ED7}" srcOrd="1" destOrd="0" presId="urn:microsoft.com/office/officeart/2005/8/layout/process4"/>
    <dgm:cxn modelId="{6538B31F-2696-40BA-B679-89E0AFF671AC}" type="presParOf" srcId="{D922F582-3019-48BC-A74C-BFA75B8CD8DC}" destId="{0E6034CC-05AD-47B9-BEFE-956ED92FAA41}" srcOrd="2" destOrd="0" presId="urn:microsoft.com/office/officeart/2005/8/layout/process4"/>
    <dgm:cxn modelId="{1EB636D1-F12C-49B1-869B-2CC8F025E82C}" type="presParOf" srcId="{0E6034CC-05AD-47B9-BEFE-956ED92FAA41}" destId="{065356A6-3345-4298-8264-A0AF38ED5E30}" srcOrd="0" destOrd="0" presId="urn:microsoft.com/office/officeart/2005/8/layout/process4"/>
    <dgm:cxn modelId="{D928808A-C83C-41DA-B6CC-585CAA9C25B1}" type="presParOf" srcId="{0E6034CC-05AD-47B9-BEFE-956ED92FAA41}" destId="{E5E2CB0C-C992-4373-9709-3BA9DD208650}" srcOrd="1" destOrd="0" presId="urn:microsoft.com/office/officeart/2005/8/layout/process4"/>
    <dgm:cxn modelId="{C8566DA1-F0D3-4FD2-BFA0-9ECDE226BEBF}" type="presParOf" srcId="{486341E9-9771-4E56-933A-37F8A39E9240}" destId="{75136015-069F-4796-8210-D5CFDA9159C5}" srcOrd="1" destOrd="0" presId="urn:microsoft.com/office/officeart/2005/8/layout/process4"/>
    <dgm:cxn modelId="{B82B0655-3F7A-499C-92A3-AE0D1B0CE68C}" type="presParOf" srcId="{486341E9-9771-4E56-933A-37F8A39E9240}" destId="{1ACD08B9-02C8-46CF-B4CE-4D5798D9EB3D}" srcOrd="2" destOrd="0" presId="urn:microsoft.com/office/officeart/2005/8/layout/process4"/>
    <dgm:cxn modelId="{59557A90-D4F2-4163-9544-CDF85C701537}" type="presParOf" srcId="{1ACD08B9-02C8-46CF-B4CE-4D5798D9EB3D}" destId="{F1EE9E46-2E22-46B8-8C18-44C858885BBB}" srcOrd="0" destOrd="0" presId="urn:microsoft.com/office/officeart/2005/8/layout/process4"/>
    <dgm:cxn modelId="{14529FC4-6BED-4819-9E21-D9974AC3A964}" type="presParOf" srcId="{1ACD08B9-02C8-46CF-B4CE-4D5798D9EB3D}" destId="{3DFFAF06-A8E1-420D-ADB0-C2B84B580CB6}" srcOrd="1" destOrd="0" presId="urn:microsoft.com/office/officeart/2005/8/layout/process4"/>
    <dgm:cxn modelId="{323154FA-C073-440A-9D47-8A7E345945DD}" type="presParOf" srcId="{1ACD08B9-02C8-46CF-B4CE-4D5798D9EB3D}" destId="{BD8C4FA0-7327-4177-9914-2CEC423863AF}" srcOrd="2" destOrd="0" presId="urn:microsoft.com/office/officeart/2005/8/layout/process4"/>
    <dgm:cxn modelId="{E96291C5-8113-4F89-864C-149CD899F64A}" type="presParOf" srcId="{BD8C4FA0-7327-4177-9914-2CEC423863AF}" destId="{91A5FB23-E8AF-45A6-8988-FD77DC644B44}" srcOrd="0" destOrd="0" presId="urn:microsoft.com/office/officeart/2005/8/layout/process4"/>
    <dgm:cxn modelId="{597A8BF3-F308-4752-A013-EB4CFF07FBBA}" type="presParOf" srcId="{BD8C4FA0-7327-4177-9914-2CEC423863AF}" destId="{ADA546E9-4AF8-48F0-939A-E64255112D12}" srcOrd="1" destOrd="0" presId="urn:microsoft.com/office/officeart/2005/8/layout/process4"/>
    <dgm:cxn modelId="{D137731B-C896-46ED-BA9E-CFCECE674423}" type="presParOf" srcId="{BD8C4FA0-7327-4177-9914-2CEC423863AF}" destId="{2732973F-4178-469F-BF85-E863005687CA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53950E-51E1-4CDE-A4A9-DEFAC00E1E42}" type="doc">
      <dgm:prSet loTypeId="urn:microsoft.com/office/officeart/2005/8/layout/chevron2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th-TH"/>
        </a:p>
      </dgm:t>
    </dgm:pt>
    <dgm:pt modelId="{974E2625-32C5-4270-B842-5F17844D7DDA}">
      <dgm:prSet phldrT="[Text]"/>
      <dgm:spPr/>
      <dgm:t>
        <a:bodyPr/>
        <a:lstStyle/>
        <a:p>
          <a:r>
            <a:rPr lang="en-US" b="1" dirty="0" smtClean="0"/>
            <a:t>STEP 1</a:t>
          </a:r>
          <a:endParaRPr lang="th-TH" dirty="0"/>
        </a:p>
      </dgm:t>
    </dgm:pt>
    <dgm:pt modelId="{848A0B83-70CF-44C2-ACC9-DD56B28D8EEB}" type="parTrans" cxnId="{D3BB077A-27B2-48FE-940D-1A2A9A6FB78E}">
      <dgm:prSet/>
      <dgm:spPr/>
      <dgm:t>
        <a:bodyPr/>
        <a:lstStyle/>
        <a:p>
          <a:endParaRPr lang="th-TH"/>
        </a:p>
      </dgm:t>
    </dgm:pt>
    <dgm:pt modelId="{37E8BB74-7E57-4F86-B12A-5CFA6C59169D}" type="sibTrans" cxnId="{D3BB077A-27B2-48FE-940D-1A2A9A6FB78E}">
      <dgm:prSet/>
      <dgm:spPr/>
      <dgm:t>
        <a:bodyPr/>
        <a:lstStyle/>
        <a:p>
          <a:endParaRPr lang="th-TH"/>
        </a:p>
      </dgm:t>
    </dgm:pt>
    <dgm:pt modelId="{44368AB8-7911-42AE-98E6-7DC0E172ECFA}">
      <dgm:prSet phldrT="[Text]"/>
      <dgm:spPr/>
      <dgm:t>
        <a:bodyPr/>
        <a:lstStyle/>
        <a:p>
          <a:r>
            <a:rPr lang="en-US" b="1" dirty="0" smtClean="0"/>
            <a:t> </a:t>
          </a:r>
          <a:r>
            <a:rPr lang="th-TH" dirty="0" smtClean="0"/>
            <a:t>เลือกทุกช่องเพื่อเป็นการยืนยันว่าบทความของท่านเป็นไปตามเงื่อนไขที่วารสารกำหนด </a:t>
          </a:r>
          <a:endParaRPr lang="th-TH" dirty="0"/>
        </a:p>
      </dgm:t>
    </dgm:pt>
    <dgm:pt modelId="{2C63A5EE-730E-4152-AAB8-BF5D7845A861}" type="parTrans" cxnId="{EF84E965-2833-4159-8D0E-96997BC1F276}">
      <dgm:prSet/>
      <dgm:spPr/>
      <dgm:t>
        <a:bodyPr/>
        <a:lstStyle/>
        <a:p>
          <a:endParaRPr lang="th-TH"/>
        </a:p>
      </dgm:t>
    </dgm:pt>
    <dgm:pt modelId="{8ABA7F2B-4BF6-449B-B6AB-0C51B0B926CE}" type="sibTrans" cxnId="{EF84E965-2833-4159-8D0E-96997BC1F276}">
      <dgm:prSet/>
      <dgm:spPr/>
      <dgm:t>
        <a:bodyPr/>
        <a:lstStyle/>
        <a:p>
          <a:endParaRPr lang="th-TH"/>
        </a:p>
      </dgm:t>
    </dgm:pt>
    <dgm:pt modelId="{EDE1684F-B410-443B-B33E-5B0B1ABD2249}">
      <dgm:prSet phldrT="[Text]"/>
      <dgm:spPr/>
      <dgm:t>
        <a:bodyPr/>
        <a:lstStyle/>
        <a:p>
          <a:r>
            <a:rPr lang="en-US" b="1" dirty="0" smtClean="0"/>
            <a:t>STEP 2</a:t>
          </a:r>
          <a:endParaRPr lang="th-TH" dirty="0"/>
        </a:p>
      </dgm:t>
    </dgm:pt>
    <dgm:pt modelId="{32CC7C28-56D1-4435-BBAD-412249F09083}" type="parTrans" cxnId="{9E9BC385-BB30-4121-A917-7678B649A4FB}">
      <dgm:prSet/>
      <dgm:spPr/>
      <dgm:t>
        <a:bodyPr/>
        <a:lstStyle/>
        <a:p>
          <a:endParaRPr lang="th-TH"/>
        </a:p>
      </dgm:t>
    </dgm:pt>
    <dgm:pt modelId="{E7EF4910-33AA-455C-A553-B0210D9CC817}" type="sibTrans" cxnId="{9E9BC385-BB30-4121-A917-7678B649A4FB}">
      <dgm:prSet/>
      <dgm:spPr/>
      <dgm:t>
        <a:bodyPr/>
        <a:lstStyle/>
        <a:p>
          <a:endParaRPr lang="th-TH"/>
        </a:p>
      </dgm:t>
    </dgm:pt>
    <dgm:pt modelId="{B4BFA6A7-EBEC-4133-8C48-997851A8EA54}">
      <dgm:prSet phldrT="[Text]"/>
      <dgm:spPr/>
      <dgm:t>
        <a:bodyPr/>
        <a:lstStyle/>
        <a:p>
          <a:r>
            <a:rPr lang="th-TH" dirty="0" smtClean="0"/>
            <a:t>อัพโหลดบทความเป็นไฟล์</a:t>
          </a:r>
          <a:r>
            <a:rPr lang="en-US" dirty="0" smtClean="0"/>
            <a:t> word </a:t>
          </a:r>
          <a:endParaRPr lang="th-TH" dirty="0"/>
        </a:p>
      </dgm:t>
    </dgm:pt>
    <dgm:pt modelId="{F2A6DEE5-F454-4382-8EEF-E1F6AFA47FEF}" type="parTrans" cxnId="{5D6AC416-2741-4B55-ACEB-36C6A35619AA}">
      <dgm:prSet/>
      <dgm:spPr/>
      <dgm:t>
        <a:bodyPr/>
        <a:lstStyle/>
        <a:p>
          <a:endParaRPr lang="th-TH"/>
        </a:p>
      </dgm:t>
    </dgm:pt>
    <dgm:pt modelId="{D54C9D13-3DBE-4BD2-9F2C-9CD44EA90B2B}" type="sibTrans" cxnId="{5D6AC416-2741-4B55-ACEB-36C6A35619AA}">
      <dgm:prSet/>
      <dgm:spPr/>
      <dgm:t>
        <a:bodyPr/>
        <a:lstStyle/>
        <a:p>
          <a:endParaRPr lang="th-TH"/>
        </a:p>
      </dgm:t>
    </dgm:pt>
    <dgm:pt modelId="{E3C5DA1A-5DBE-4FFF-A3A4-C1D165C6A0D3}">
      <dgm:prSet phldrT="[Text]"/>
      <dgm:spPr/>
      <dgm:t>
        <a:bodyPr/>
        <a:lstStyle/>
        <a:p>
          <a:r>
            <a:rPr lang="en-US" b="1" dirty="0" smtClean="0"/>
            <a:t>STEP 3</a:t>
          </a:r>
          <a:endParaRPr lang="th-TH" dirty="0"/>
        </a:p>
      </dgm:t>
    </dgm:pt>
    <dgm:pt modelId="{8EB0EB7F-00D6-4B3A-A1D8-D379A1D47C53}" type="parTrans" cxnId="{55A6322A-6E58-4F1D-BF93-715968497EA1}">
      <dgm:prSet/>
      <dgm:spPr/>
      <dgm:t>
        <a:bodyPr/>
        <a:lstStyle/>
        <a:p>
          <a:endParaRPr lang="th-TH"/>
        </a:p>
      </dgm:t>
    </dgm:pt>
    <dgm:pt modelId="{17AD9C59-EADC-40E6-8DC9-83CA1751D069}" type="sibTrans" cxnId="{55A6322A-6E58-4F1D-BF93-715968497EA1}">
      <dgm:prSet/>
      <dgm:spPr/>
      <dgm:t>
        <a:bodyPr/>
        <a:lstStyle/>
        <a:p>
          <a:endParaRPr lang="th-TH"/>
        </a:p>
      </dgm:t>
    </dgm:pt>
    <dgm:pt modelId="{3AF70F5E-396F-4066-B78E-0F1C91672527}">
      <dgm:prSet phldrT="[Text]"/>
      <dgm:spPr/>
      <dgm:t>
        <a:bodyPr/>
        <a:lstStyle/>
        <a:p>
          <a:r>
            <a:rPr lang="th-TH" dirty="0" smtClean="0"/>
            <a:t>กรอกรายละเอียดข้อมูลต่างๆสำหรับบทความของท่าน เช่น ข้อมูล</a:t>
          </a:r>
          <a:r>
            <a:rPr lang="en-US" dirty="0" smtClean="0"/>
            <a:t> Author, Title and abstract, search terms (index terms) </a:t>
          </a:r>
          <a:endParaRPr lang="th-TH" dirty="0"/>
        </a:p>
      </dgm:t>
    </dgm:pt>
    <dgm:pt modelId="{110524A6-5B06-495A-B425-6F0D1863F096}" type="sibTrans" cxnId="{ECF05B2A-DA08-40E3-8817-93FE75E62EAE}">
      <dgm:prSet/>
      <dgm:spPr/>
      <dgm:t>
        <a:bodyPr/>
        <a:lstStyle/>
        <a:p>
          <a:endParaRPr lang="th-TH"/>
        </a:p>
      </dgm:t>
    </dgm:pt>
    <dgm:pt modelId="{E85461DE-1BE8-4742-9E03-7403A076C271}" type="parTrans" cxnId="{ECF05B2A-DA08-40E3-8817-93FE75E62EAE}">
      <dgm:prSet/>
      <dgm:spPr/>
      <dgm:t>
        <a:bodyPr/>
        <a:lstStyle/>
        <a:p>
          <a:endParaRPr lang="th-TH"/>
        </a:p>
      </dgm:t>
    </dgm:pt>
    <dgm:pt modelId="{59992974-8150-42AE-9D36-4CDE61B3DCB0}">
      <dgm:prSet phldrT="[Text]"/>
      <dgm:spPr/>
      <dgm:t>
        <a:bodyPr/>
        <a:lstStyle/>
        <a:p>
          <a:r>
            <a:rPr lang="en-US" b="1" dirty="0" smtClean="0"/>
            <a:t>STEP 4</a:t>
          </a:r>
          <a:endParaRPr lang="th-TH" dirty="0"/>
        </a:p>
      </dgm:t>
    </dgm:pt>
    <dgm:pt modelId="{2647ADE4-4CC9-4E86-B577-035616FD05F5}" type="parTrans" cxnId="{3C8A3FD2-D0BE-4A24-9C69-BDDDF0477A4A}">
      <dgm:prSet/>
      <dgm:spPr/>
      <dgm:t>
        <a:bodyPr/>
        <a:lstStyle/>
        <a:p>
          <a:endParaRPr lang="th-TH"/>
        </a:p>
      </dgm:t>
    </dgm:pt>
    <dgm:pt modelId="{CE018175-FFB3-434E-8015-B62D070E8D96}" type="sibTrans" cxnId="{3C8A3FD2-D0BE-4A24-9C69-BDDDF0477A4A}">
      <dgm:prSet/>
      <dgm:spPr/>
      <dgm:t>
        <a:bodyPr/>
        <a:lstStyle/>
        <a:p>
          <a:endParaRPr lang="th-TH"/>
        </a:p>
      </dgm:t>
    </dgm:pt>
    <dgm:pt modelId="{342A48B8-BD1B-4560-B027-689A1A2B7A7F}">
      <dgm:prSet phldrT="[Text]"/>
      <dgm:spPr/>
      <dgm:t>
        <a:bodyPr/>
        <a:lstStyle/>
        <a:p>
          <a:r>
            <a:rPr lang="en-US" b="1" dirty="0" smtClean="0"/>
            <a:t>STEP 5</a:t>
          </a:r>
          <a:endParaRPr lang="th-TH" dirty="0"/>
        </a:p>
      </dgm:t>
    </dgm:pt>
    <dgm:pt modelId="{0548E58A-F7DD-4AB7-ABB7-AE68B61E8AB1}" type="parTrans" cxnId="{457BD9F3-B84B-432B-B59E-241E39466989}">
      <dgm:prSet/>
      <dgm:spPr/>
      <dgm:t>
        <a:bodyPr/>
        <a:lstStyle/>
        <a:p>
          <a:endParaRPr lang="th-TH"/>
        </a:p>
      </dgm:t>
    </dgm:pt>
    <dgm:pt modelId="{9623D140-D367-48E7-81BD-0FB9344B874E}" type="sibTrans" cxnId="{457BD9F3-B84B-432B-B59E-241E39466989}">
      <dgm:prSet/>
      <dgm:spPr/>
      <dgm:t>
        <a:bodyPr/>
        <a:lstStyle/>
        <a:p>
          <a:endParaRPr lang="th-TH"/>
        </a:p>
      </dgm:t>
    </dgm:pt>
    <dgm:pt modelId="{934EFCFE-B802-4778-9498-274B1AB73F54}">
      <dgm:prSet phldrT="[Text]"/>
      <dgm:spPr/>
      <dgm:t>
        <a:bodyPr/>
        <a:lstStyle/>
        <a:p>
          <a:r>
            <a:rPr lang="th-TH" dirty="0" smtClean="0"/>
            <a:t>หากมีไฟล์ตาราง หรือรูปภาพ ให้ทำการอัพโหลดเหมือน</a:t>
          </a:r>
          <a:r>
            <a:rPr lang="en-US" dirty="0" smtClean="0"/>
            <a:t> STEP 2 </a:t>
          </a:r>
          <a:r>
            <a:rPr lang="th-TH" dirty="0" smtClean="0"/>
            <a:t>ถ้าไม่มีให้ทำการ</a:t>
          </a:r>
          <a:r>
            <a:rPr lang="en-US" dirty="0" smtClean="0"/>
            <a:t> save and continue </a:t>
          </a:r>
          <a:r>
            <a:rPr lang="th-TH" dirty="0" smtClean="0"/>
            <a:t>เพื่อไปยังขั้นตอนถัดไป </a:t>
          </a:r>
          <a:endParaRPr lang="th-TH" dirty="0"/>
        </a:p>
      </dgm:t>
    </dgm:pt>
    <dgm:pt modelId="{3C982C0A-85A3-4E0B-A30D-3BB22AFE4058}" type="parTrans" cxnId="{8FB6E0C1-6E2B-447D-88A4-335D5ADA721E}">
      <dgm:prSet/>
      <dgm:spPr/>
      <dgm:t>
        <a:bodyPr/>
        <a:lstStyle/>
        <a:p>
          <a:endParaRPr lang="th-TH"/>
        </a:p>
      </dgm:t>
    </dgm:pt>
    <dgm:pt modelId="{2FE573AA-DB96-42B4-BC1A-1A301688722F}" type="sibTrans" cxnId="{8FB6E0C1-6E2B-447D-88A4-335D5ADA721E}">
      <dgm:prSet/>
      <dgm:spPr/>
      <dgm:t>
        <a:bodyPr/>
        <a:lstStyle/>
        <a:p>
          <a:endParaRPr lang="th-TH"/>
        </a:p>
      </dgm:t>
    </dgm:pt>
    <dgm:pt modelId="{00D3BCB9-3145-434C-B8EF-6907A8719891}">
      <dgm:prSet phldrT="[Text]"/>
      <dgm:spPr/>
      <dgm:t>
        <a:bodyPr/>
        <a:lstStyle/>
        <a:p>
          <a:r>
            <a:rPr lang="th-TH" smtClean="0"/>
            <a:t>เสร็จสิ้นการ</a:t>
          </a:r>
          <a:r>
            <a:rPr lang="en-US" smtClean="0"/>
            <a:t> Submission </a:t>
          </a:r>
          <a:r>
            <a:rPr lang="th-TH" smtClean="0"/>
            <a:t>และเข้าสู่กระบวนการตรวจสอบโดย</a:t>
          </a:r>
          <a:r>
            <a:rPr lang="en-US" smtClean="0"/>
            <a:t> EDITOR</a:t>
          </a:r>
          <a:endParaRPr lang="th-TH" dirty="0"/>
        </a:p>
      </dgm:t>
    </dgm:pt>
    <dgm:pt modelId="{3EDFECD9-FF45-4B6F-9D62-9BFE0F39E691}" type="parTrans" cxnId="{A6EF2E1E-B079-4E40-AAA1-E2BB72E80F92}">
      <dgm:prSet/>
      <dgm:spPr/>
      <dgm:t>
        <a:bodyPr/>
        <a:lstStyle/>
        <a:p>
          <a:endParaRPr lang="th-TH"/>
        </a:p>
      </dgm:t>
    </dgm:pt>
    <dgm:pt modelId="{6B254225-41F5-4977-B5E8-2B59D0C5818C}" type="sibTrans" cxnId="{A6EF2E1E-B079-4E40-AAA1-E2BB72E80F92}">
      <dgm:prSet/>
      <dgm:spPr/>
      <dgm:t>
        <a:bodyPr/>
        <a:lstStyle/>
        <a:p>
          <a:endParaRPr lang="th-TH"/>
        </a:p>
      </dgm:t>
    </dgm:pt>
    <dgm:pt modelId="{AFB61E8C-DC9D-4F1E-9123-960C50D9CF28}" type="pres">
      <dgm:prSet presAssocID="{1853950E-51E1-4CDE-A4A9-DEFAC00E1E4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C262796-0391-4B05-8E7E-51D8418E2D69}" type="pres">
      <dgm:prSet presAssocID="{974E2625-32C5-4270-B842-5F17844D7DDA}" presName="composite" presStyleCnt="0"/>
      <dgm:spPr/>
    </dgm:pt>
    <dgm:pt modelId="{EA006C20-7D85-4693-A7C2-582283FD414E}" type="pres">
      <dgm:prSet presAssocID="{974E2625-32C5-4270-B842-5F17844D7DD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152021-6F9B-4064-9C66-5E434FCE96B5}" type="pres">
      <dgm:prSet presAssocID="{974E2625-32C5-4270-B842-5F17844D7DD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E1037CF-DE77-4FF4-8A2F-5BCB0A89D966}" type="pres">
      <dgm:prSet presAssocID="{37E8BB74-7E57-4F86-B12A-5CFA6C59169D}" presName="sp" presStyleCnt="0"/>
      <dgm:spPr/>
    </dgm:pt>
    <dgm:pt modelId="{DAE4FEB3-11EB-4879-9077-5770FC01DBD4}" type="pres">
      <dgm:prSet presAssocID="{EDE1684F-B410-443B-B33E-5B0B1ABD2249}" presName="composite" presStyleCnt="0"/>
      <dgm:spPr/>
    </dgm:pt>
    <dgm:pt modelId="{4450F9D2-DAF4-4C17-BB51-83E55DFD5800}" type="pres">
      <dgm:prSet presAssocID="{EDE1684F-B410-443B-B33E-5B0B1ABD2249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5FFE8C-7FAE-4B65-B25D-F8CAC51D5752}" type="pres">
      <dgm:prSet presAssocID="{EDE1684F-B410-443B-B33E-5B0B1ABD2249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F63B747-D9A7-4C73-B359-CCD0AFB70065}" type="pres">
      <dgm:prSet presAssocID="{E7EF4910-33AA-455C-A553-B0210D9CC817}" presName="sp" presStyleCnt="0"/>
      <dgm:spPr/>
    </dgm:pt>
    <dgm:pt modelId="{614F340D-36C2-4CC4-ABE8-7CE5555D33E0}" type="pres">
      <dgm:prSet presAssocID="{E3C5DA1A-5DBE-4FFF-A3A4-C1D165C6A0D3}" presName="composite" presStyleCnt="0"/>
      <dgm:spPr/>
    </dgm:pt>
    <dgm:pt modelId="{385C8B3A-6A37-4BCD-9B63-2EB5FEFAD8C1}" type="pres">
      <dgm:prSet presAssocID="{E3C5DA1A-5DBE-4FFF-A3A4-C1D165C6A0D3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1BB91B-D96A-4B26-B21F-1C51DA544BCA}" type="pres">
      <dgm:prSet presAssocID="{E3C5DA1A-5DBE-4FFF-A3A4-C1D165C6A0D3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0F913CD-5999-491C-8386-CD22438B7BFA}" type="pres">
      <dgm:prSet presAssocID="{17AD9C59-EADC-40E6-8DC9-83CA1751D069}" presName="sp" presStyleCnt="0"/>
      <dgm:spPr/>
    </dgm:pt>
    <dgm:pt modelId="{DD0F3AEA-54C5-482B-A6C9-0E86F0D61C89}" type="pres">
      <dgm:prSet presAssocID="{59992974-8150-42AE-9D36-4CDE61B3DCB0}" presName="composite" presStyleCnt="0"/>
      <dgm:spPr/>
    </dgm:pt>
    <dgm:pt modelId="{29EDECB8-578B-4D57-9003-E20044C05DAA}" type="pres">
      <dgm:prSet presAssocID="{59992974-8150-42AE-9D36-4CDE61B3DCB0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30AD456-4037-4AFF-8963-765DE854CE80}" type="pres">
      <dgm:prSet presAssocID="{59992974-8150-42AE-9D36-4CDE61B3DCB0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4C2532-137F-4147-AEE8-AF2EA0148451}" type="pres">
      <dgm:prSet presAssocID="{CE018175-FFB3-434E-8015-B62D070E8D96}" presName="sp" presStyleCnt="0"/>
      <dgm:spPr/>
    </dgm:pt>
    <dgm:pt modelId="{F50451C4-0280-41F1-80D6-529358016EF8}" type="pres">
      <dgm:prSet presAssocID="{342A48B8-BD1B-4560-B027-689A1A2B7A7F}" presName="composite" presStyleCnt="0"/>
      <dgm:spPr/>
    </dgm:pt>
    <dgm:pt modelId="{178E3683-32FF-4C5D-A6FE-F91E1D0B278D}" type="pres">
      <dgm:prSet presAssocID="{342A48B8-BD1B-4560-B027-689A1A2B7A7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2E8591B-15AB-4DDD-9DBD-7B8A55031F6F}" type="pres">
      <dgm:prSet presAssocID="{342A48B8-BD1B-4560-B027-689A1A2B7A7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FB6E0C1-6E2B-447D-88A4-335D5ADA721E}" srcId="{59992974-8150-42AE-9D36-4CDE61B3DCB0}" destId="{934EFCFE-B802-4778-9498-274B1AB73F54}" srcOrd="0" destOrd="0" parTransId="{3C982C0A-85A3-4E0B-A30D-3BB22AFE4058}" sibTransId="{2FE573AA-DB96-42B4-BC1A-1A301688722F}"/>
    <dgm:cxn modelId="{D3BB077A-27B2-48FE-940D-1A2A9A6FB78E}" srcId="{1853950E-51E1-4CDE-A4A9-DEFAC00E1E42}" destId="{974E2625-32C5-4270-B842-5F17844D7DDA}" srcOrd="0" destOrd="0" parTransId="{848A0B83-70CF-44C2-ACC9-DD56B28D8EEB}" sibTransId="{37E8BB74-7E57-4F86-B12A-5CFA6C59169D}"/>
    <dgm:cxn modelId="{5D6AC416-2741-4B55-ACEB-36C6A35619AA}" srcId="{EDE1684F-B410-443B-B33E-5B0B1ABD2249}" destId="{B4BFA6A7-EBEC-4133-8C48-997851A8EA54}" srcOrd="0" destOrd="0" parTransId="{F2A6DEE5-F454-4382-8EEF-E1F6AFA47FEF}" sibTransId="{D54C9D13-3DBE-4BD2-9F2C-9CD44EA90B2B}"/>
    <dgm:cxn modelId="{5912F4A5-DE99-4D0D-AE04-7EEDD277387B}" type="presOf" srcId="{B4BFA6A7-EBEC-4133-8C48-997851A8EA54}" destId="{2C5FFE8C-7FAE-4B65-B25D-F8CAC51D5752}" srcOrd="0" destOrd="0" presId="urn:microsoft.com/office/officeart/2005/8/layout/chevron2"/>
    <dgm:cxn modelId="{6CAC0BC7-E181-4328-8422-4A731C6E1F5E}" type="presOf" srcId="{59992974-8150-42AE-9D36-4CDE61B3DCB0}" destId="{29EDECB8-578B-4D57-9003-E20044C05DAA}" srcOrd="0" destOrd="0" presId="urn:microsoft.com/office/officeart/2005/8/layout/chevron2"/>
    <dgm:cxn modelId="{7BB30E84-1356-4A3D-8ED1-ED29B6C059F3}" type="presOf" srcId="{974E2625-32C5-4270-B842-5F17844D7DDA}" destId="{EA006C20-7D85-4693-A7C2-582283FD414E}" srcOrd="0" destOrd="0" presId="urn:microsoft.com/office/officeart/2005/8/layout/chevron2"/>
    <dgm:cxn modelId="{55A6322A-6E58-4F1D-BF93-715968497EA1}" srcId="{1853950E-51E1-4CDE-A4A9-DEFAC00E1E42}" destId="{E3C5DA1A-5DBE-4FFF-A3A4-C1D165C6A0D3}" srcOrd="2" destOrd="0" parTransId="{8EB0EB7F-00D6-4B3A-A1D8-D379A1D47C53}" sibTransId="{17AD9C59-EADC-40E6-8DC9-83CA1751D069}"/>
    <dgm:cxn modelId="{95A7DE9C-2F51-4C71-BDD9-73F6812D173E}" type="presOf" srcId="{00D3BCB9-3145-434C-B8EF-6907A8719891}" destId="{E2E8591B-15AB-4DDD-9DBD-7B8A55031F6F}" srcOrd="0" destOrd="0" presId="urn:microsoft.com/office/officeart/2005/8/layout/chevron2"/>
    <dgm:cxn modelId="{3C8A3FD2-D0BE-4A24-9C69-BDDDF0477A4A}" srcId="{1853950E-51E1-4CDE-A4A9-DEFAC00E1E42}" destId="{59992974-8150-42AE-9D36-4CDE61B3DCB0}" srcOrd="3" destOrd="0" parTransId="{2647ADE4-4CC9-4E86-B577-035616FD05F5}" sibTransId="{CE018175-FFB3-434E-8015-B62D070E8D96}"/>
    <dgm:cxn modelId="{EF84E965-2833-4159-8D0E-96997BC1F276}" srcId="{974E2625-32C5-4270-B842-5F17844D7DDA}" destId="{44368AB8-7911-42AE-98E6-7DC0E172ECFA}" srcOrd="0" destOrd="0" parTransId="{2C63A5EE-730E-4152-AAB8-BF5D7845A861}" sibTransId="{8ABA7F2B-4BF6-449B-B6AB-0C51B0B926CE}"/>
    <dgm:cxn modelId="{9E9BC385-BB30-4121-A917-7678B649A4FB}" srcId="{1853950E-51E1-4CDE-A4A9-DEFAC00E1E42}" destId="{EDE1684F-B410-443B-B33E-5B0B1ABD2249}" srcOrd="1" destOrd="0" parTransId="{32CC7C28-56D1-4435-BBAD-412249F09083}" sibTransId="{E7EF4910-33AA-455C-A553-B0210D9CC817}"/>
    <dgm:cxn modelId="{18CE1B2E-BCAF-4235-88C3-15B1ED4A2F17}" type="presOf" srcId="{1853950E-51E1-4CDE-A4A9-DEFAC00E1E42}" destId="{AFB61E8C-DC9D-4F1E-9123-960C50D9CF28}" srcOrd="0" destOrd="0" presId="urn:microsoft.com/office/officeart/2005/8/layout/chevron2"/>
    <dgm:cxn modelId="{D56C3E9E-E45A-456B-AED2-19A8F082D604}" type="presOf" srcId="{E3C5DA1A-5DBE-4FFF-A3A4-C1D165C6A0D3}" destId="{385C8B3A-6A37-4BCD-9B63-2EB5FEFAD8C1}" srcOrd="0" destOrd="0" presId="urn:microsoft.com/office/officeart/2005/8/layout/chevron2"/>
    <dgm:cxn modelId="{B76EB8A7-7552-4E54-B5CE-C202575B4576}" type="presOf" srcId="{44368AB8-7911-42AE-98E6-7DC0E172ECFA}" destId="{4A152021-6F9B-4064-9C66-5E434FCE96B5}" srcOrd="0" destOrd="0" presId="urn:microsoft.com/office/officeart/2005/8/layout/chevron2"/>
    <dgm:cxn modelId="{A6EF2E1E-B079-4E40-AAA1-E2BB72E80F92}" srcId="{342A48B8-BD1B-4560-B027-689A1A2B7A7F}" destId="{00D3BCB9-3145-434C-B8EF-6907A8719891}" srcOrd="0" destOrd="0" parTransId="{3EDFECD9-FF45-4B6F-9D62-9BFE0F39E691}" sibTransId="{6B254225-41F5-4977-B5E8-2B59D0C5818C}"/>
    <dgm:cxn modelId="{8DC2411A-672D-4C43-826A-9F6ABA3083A5}" type="presOf" srcId="{934EFCFE-B802-4778-9498-274B1AB73F54}" destId="{630AD456-4037-4AFF-8963-765DE854CE80}" srcOrd="0" destOrd="0" presId="urn:microsoft.com/office/officeart/2005/8/layout/chevron2"/>
    <dgm:cxn modelId="{ECF05B2A-DA08-40E3-8817-93FE75E62EAE}" srcId="{E3C5DA1A-5DBE-4FFF-A3A4-C1D165C6A0D3}" destId="{3AF70F5E-396F-4066-B78E-0F1C91672527}" srcOrd="0" destOrd="0" parTransId="{E85461DE-1BE8-4742-9E03-7403A076C271}" sibTransId="{110524A6-5B06-495A-B425-6F0D1863F096}"/>
    <dgm:cxn modelId="{7549CC5C-2676-4FFA-A57F-0798136426F2}" type="presOf" srcId="{342A48B8-BD1B-4560-B027-689A1A2B7A7F}" destId="{178E3683-32FF-4C5D-A6FE-F91E1D0B278D}" srcOrd="0" destOrd="0" presId="urn:microsoft.com/office/officeart/2005/8/layout/chevron2"/>
    <dgm:cxn modelId="{457BD9F3-B84B-432B-B59E-241E39466989}" srcId="{1853950E-51E1-4CDE-A4A9-DEFAC00E1E42}" destId="{342A48B8-BD1B-4560-B027-689A1A2B7A7F}" srcOrd="4" destOrd="0" parTransId="{0548E58A-F7DD-4AB7-ABB7-AE68B61E8AB1}" sibTransId="{9623D140-D367-48E7-81BD-0FB9344B874E}"/>
    <dgm:cxn modelId="{F3C52AB0-6EAB-4D8A-A102-A94C3F71639F}" type="presOf" srcId="{EDE1684F-B410-443B-B33E-5B0B1ABD2249}" destId="{4450F9D2-DAF4-4C17-BB51-83E55DFD5800}" srcOrd="0" destOrd="0" presId="urn:microsoft.com/office/officeart/2005/8/layout/chevron2"/>
    <dgm:cxn modelId="{626C63FD-D653-4682-929A-CE8FE4B06E91}" type="presOf" srcId="{3AF70F5E-396F-4066-B78E-0F1C91672527}" destId="{E71BB91B-D96A-4B26-B21F-1C51DA544BCA}" srcOrd="0" destOrd="0" presId="urn:microsoft.com/office/officeart/2005/8/layout/chevron2"/>
    <dgm:cxn modelId="{51EC8EDE-9280-4366-82BF-B35E41ABD896}" type="presParOf" srcId="{AFB61E8C-DC9D-4F1E-9123-960C50D9CF28}" destId="{8C262796-0391-4B05-8E7E-51D8418E2D69}" srcOrd="0" destOrd="0" presId="urn:microsoft.com/office/officeart/2005/8/layout/chevron2"/>
    <dgm:cxn modelId="{88119209-D1BA-464B-A19D-EF971B8AA896}" type="presParOf" srcId="{8C262796-0391-4B05-8E7E-51D8418E2D69}" destId="{EA006C20-7D85-4693-A7C2-582283FD414E}" srcOrd="0" destOrd="0" presId="urn:microsoft.com/office/officeart/2005/8/layout/chevron2"/>
    <dgm:cxn modelId="{56C0FCCB-CE16-4582-8D80-04BD90BD05F5}" type="presParOf" srcId="{8C262796-0391-4B05-8E7E-51D8418E2D69}" destId="{4A152021-6F9B-4064-9C66-5E434FCE96B5}" srcOrd="1" destOrd="0" presId="urn:microsoft.com/office/officeart/2005/8/layout/chevron2"/>
    <dgm:cxn modelId="{DD5317E9-46A3-4E1C-8A52-0A5C9D4757C5}" type="presParOf" srcId="{AFB61E8C-DC9D-4F1E-9123-960C50D9CF28}" destId="{1E1037CF-DE77-4FF4-8A2F-5BCB0A89D966}" srcOrd="1" destOrd="0" presId="urn:microsoft.com/office/officeart/2005/8/layout/chevron2"/>
    <dgm:cxn modelId="{14E35F51-B6B6-4E9E-8B91-FF45857F061A}" type="presParOf" srcId="{AFB61E8C-DC9D-4F1E-9123-960C50D9CF28}" destId="{DAE4FEB3-11EB-4879-9077-5770FC01DBD4}" srcOrd="2" destOrd="0" presId="urn:microsoft.com/office/officeart/2005/8/layout/chevron2"/>
    <dgm:cxn modelId="{45894ABD-0F1C-4142-855E-F95BDC277461}" type="presParOf" srcId="{DAE4FEB3-11EB-4879-9077-5770FC01DBD4}" destId="{4450F9D2-DAF4-4C17-BB51-83E55DFD5800}" srcOrd="0" destOrd="0" presId="urn:microsoft.com/office/officeart/2005/8/layout/chevron2"/>
    <dgm:cxn modelId="{433B57F0-D145-424F-9DE7-9F5EDE08826D}" type="presParOf" srcId="{DAE4FEB3-11EB-4879-9077-5770FC01DBD4}" destId="{2C5FFE8C-7FAE-4B65-B25D-F8CAC51D5752}" srcOrd="1" destOrd="0" presId="urn:microsoft.com/office/officeart/2005/8/layout/chevron2"/>
    <dgm:cxn modelId="{742E1C2E-C727-4F8D-9237-BAEC7A370920}" type="presParOf" srcId="{AFB61E8C-DC9D-4F1E-9123-960C50D9CF28}" destId="{7F63B747-D9A7-4C73-B359-CCD0AFB70065}" srcOrd="3" destOrd="0" presId="urn:microsoft.com/office/officeart/2005/8/layout/chevron2"/>
    <dgm:cxn modelId="{3B2B8681-2274-4D94-9530-33F9A2F0CFE5}" type="presParOf" srcId="{AFB61E8C-DC9D-4F1E-9123-960C50D9CF28}" destId="{614F340D-36C2-4CC4-ABE8-7CE5555D33E0}" srcOrd="4" destOrd="0" presId="urn:microsoft.com/office/officeart/2005/8/layout/chevron2"/>
    <dgm:cxn modelId="{061A785E-302F-4389-9723-BA4BE0336874}" type="presParOf" srcId="{614F340D-36C2-4CC4-ABE8-7CE5555D33E0}" destId="{385C8B3A-6A37-4BCD-9B63-2EB5FEFAD8C1}" srcOrd="0" destOrd="0" presId="urn:microsoft.com/office/officeart/2005/8/layout/chevron2"/>
    <dgm:cxn modelId="{315B2AB5-BD92-47DD-A0DC-C78084F326EE}" type="presParOf" srcId="{614F340D-36C2-4CC4-ABE8-7CE5555D33E0}" destId="{E71BB91B-D96A-4B26-B21F-1C51DA544BCA}" srcOrd="1" destOrd="0" presId="urn:microsoft.com/office/officeart/2005/8/layout/chevron2"/>
    <dgm:cxn modelId="{5259B76D-127D-48B1-83EA-D0946753F113}" type="presParOf" srcId="{AFB61E8C-DC9D-4F1E-9123-960C50D9CF28}" destId="{50F913CD-5999-491C-8386-CD22438B7BFA}" srcOrd="5" destOrd="0" presId="urn:microsoft.com/office/officeart/2005/8/layout/chevron2"/>
    <dgm:cxn modelId="{16087938-7E9C-4D58-8FC7-67C06C68F2F7}" type="presParOf" srcId="{AFB61E8C-DC9D-4F1E-9123-960C50D9CF28}" destId="{DD0F3AEA-54C5-482B-A6C9-0E86F0D61C89}" srcOrd="6" destOrd="0" presId="urn:microsoft.com/office/officeart/2005/8/layout/chevron2"/>
    <dgm:cxn modelId="{AC6CA558-7429-4ED0-A896-9177C08BC0A7}" type="presParOf" srcId="{DD0F3AEA-54C5-482B-A6C9-0E86F0D61C89}" destId="{29EDECB8-578B-4D57-9003-E20044C05DAA}" srcOrd="0" destOrd="0" presId="urn:microsoft.com/office/officeart/2005/8/layout/chevron2"/>
    <dgm:cxn modelId="{6C7CBAA0-DD41-48D0-A6F4-498BFBF5F414}" type="presParOf" srcId="{DD0F3AEA-54C5-482B-A6C9-0E86F0D61C89}" destId="{630AD456-4037-4AFF-8963-765DE854CE80}" srcOrd="1" destOrd="0" presId="urn:microsoft.com/office/officeart/2005/8/layout/chevron2"/>
    <dgm:cxn modelId="{6E3B70F0-A4E9-4632-801C-AE923898A768}" type="presParOf" srcId="{AFB61E8C-DC9D-4F1E-9123-960C50D9CF28}" destId="{C74C2532-137F-4147-AEE8-AF2EA0148451}" srcOrd="7" destOrd="0" presId="urn:microsoft.com/office/officeart/2005/8/layout/chevron2"/>
    <dgm:cxn modelId="{FE580455-A513-496B-ACBA-24DC9C861892}" type="presParOf" srcId="{AFB61E8C-DC9D-4F1E-9123-960C50D9CF28}" destId="{F50451C4-0280-41F1-80D6-529358016EF8}" srcOrd="8" destOrd="0" presId="urn:microsoft.com/office/officeart/2005/8/layout/chevron2"/>
    <dgm:cxn modelId="{802A1D64-5998-4034-BF9B-C544A7DEBD49}" type="presParOf" srcId="{F50451C4-0280-41F1-80D6-529358016EF8}" destId="{178E3683-32FF-4C5D-A6FE-F91E1D0B278D}" srcOrd="0" destOrd="0" presId="urn:microsoft.com/office/officeart/2005/8/layout/chevron2"/>
    <dgm:cxn modelId="{F52F1E68-3A46-4D51-ADCD-2483CB747AD2}" type="presParOf" srcId="{F50451C4-0280-41F1-80D6-529358016EF8}" destId="{E2E8591B-15AB-4DDD-9DBD-7B8A55031F6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E3A85-CCC2-4C98-B101-ABAD739B8ED7}">
      <dsp:nvSpPr>
        <dsp:cNvPr id="0" name=""/>
        <dsp:cNvSpPr/>
      </dsp:nvSpPr>
      <dsp:spPr>
        <a:xfrm>
          <a:off x="0" y="2998020"/>
          <a:ext cx="8496300" cy="196702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/>
            <a:t>SUBMISSION</a:t>
          </a:r>
          <a:endParaRPr lang="th-TH" sz="3500" kern="1200" dirty="0"/>
        </a:p>
      </dsp:txBody>
      <dsp:txXfrm>
        <a:off x="0" y="2998020"/>
        <a:ext cx="8496300" cy="1062194"/>
      </dsp:txXfrm>
    </dsp:sp>
    <dsp:sp modelId="{065356A6-3345-4298-8264-A0AF38ED5E30}">
      <dsp:nvSpPr>
        <dsp:cNvPr id="0" name=""/>
        <dsp:cNvSpPr/>
      </dsp:nvSpPr>
      <dsp:spPr>
        <a:xfrm>
          <a:off x="0" y="4020874"/>
          <a:ext cx="4248149" cy="904832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/>
            <a:t>คลิก</a:t>
          </a:r>
          <a:r>
            <a:rPr lang="en-US" sz="2000" kern="1200" dirty="0" smtClean="0"/>
            <a:t> “AUTHOR” </a:t>
          </a:r>
          <a:r>
            <a:rPr lang="th-TH" sz="2000" kern="1200" dirty="0" smtClean="0"/>
            <a:t>ใน</a:t>
          </a:r>
          <a:r>
            <a:rPr lang="en-US" sz="2000" kern="1200" dirty="0" smtClean="0"/>
            <a:t> “USER HOME” </a:t>
          </a:r>
          <a:endParaRPr lang="th-TH" sz="2000" kern="1200" dirty="0"/>
        </a:p>
      </dsp:txBody>
      <dsp:txXfrm>
        <a:off x="0" y="4020874"/>
        <a:ext cx="4248149" cy="904832"/>
      </dsp:txXfrm>
    </dsp:sp>
    <dsp:sp modelId="{E5E2CB0C-C992-4373-9709-3BA9DD208650}">
      <dsp:nvSpPr>
        <dsp:cNvPr id="0" name=""/>
        <dsp:cNvSpPr/>
      </dsp:nvSpPr>
      <dsp:spPr>
        <a:xfrm>
          <a:off x="4248150" y="4020874"/>
          <a:ext cx="4248149" cy="904832"/>
        </a:xfrm>
        <a:prstGeom prst="rect">
          <a:avLst/>
        </a:prstGeom>
        <a:solidFill>
          <a:schemeClr val="accent3">
            <a:tint val="40000"/>
            <a:alpha val="90000"/>
            <a:hueOff val="2826940"/>
            <a:satOff val="-1357"/>
            <a:lumOff val="125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/>
            <a:t>คลิก</a:t>
          </a:r>
          <a:r>
            <a:rPr lang="en-US" sz="2000" kern="1200" dirty="0" smtClean="0"/>
            <a:t> “CLICK HERE” </a:t>
          </a:r>
          <a:r>
            <a:rPr lang="th-TH" sz="2000" kern="1200" dirty="0" smtClean="0"/>
            <a:t>ใน</a:t>
          </a:r>
          <a:r>
            <a:rPr lang="en-US" sz="2000" kern="1200" dirty="0" smtClean="0"/>
            <a:t> ‘START A NEW SUBMISSION’ </a:t>
          </a:r>
          <a:endParaRPr lang="th-TH" sz="2000" kern="1200" dirty="0"/>
        </a:p>
      </dsp:txBody>
      <dsp:txXfrm>
        <a:off x="4248150" y="4020874"/>
        <a:ext cx="4248149" cy="904832"/>
      </dsp:txXfrm>
    </dsp:sp>
    <dsp:sp modelId="{3DFFAF06-A8E1-420D-ADB0-C2B84B580CB6}">
      <dsp:nvSpPr>
        <dsp:cNvPr id="0" name=""/>
        <dsp:cNvSpPr/>
      </dsp:nvSpPr>
      <dsp:spPr>
        <a:xfrm rot="10800000">
          <a:off x="0" y="2239"/>
          <a:ext cx="8496300" cy="3025286"/>
        </a:xfrm>
        <a:prstGeom prst="upArrowCallout">
          <a:avLst/>
        </a:prstGeom>
        <a:solidFill>
          <a:schemeClr val="accent3">
            <a:hueOff val="10993999"/>
            <a:satOff val="-7943"/>
            <a:lumOff val="294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3">
              <a:hueOff val="10993999"/>
              <a:satOff val="-7943"/>
              <a:lumOff val="2941"/>
              <a:alphaOff val="0"/>
              <a:shade val="9000"/>
              <a:alpha val="48000"/>
              <a:satMod val="105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500" kern="1200" dirty="0" smtClean="0"/>
            <a:t>สมัครสมาชิก</a:t>
          </a:r>
          <a:endParaRPr lang="th-TH" sz="3500" kern="1200" dirty="0"/>
        </a:p>
      </dsp:txBody>
      <dsp:txXfrm rot="-10800000">
        <a:off x="0" y="2239"/>
        <a:ext cx="8496300" cy="1061875"/>
      </dsp:txXfrm>
    </dsp:sp>
    <dsp:sp modelId="{91A5FB23-E8AF-45A6-8988-FD77DC644B44}">
      <dsp:nvSpPr>
        <dsp:cNvPr id="0" name=""/>
        <dsp:cNvSpPr/>
      </dsp:nvSpPr>
      <dsp:spPr>
        <a:xfrm>
          <a:off x="4148" y="1064115"/>
          <a:ext cx="2829334" cy="904560"/>
        </a:xfrm>
        <a:prstGeom prst="rect">
          <a:avLst/>
        </a:prstGeom>
        <a:solidFill>
          <a:schemeClr val="accent3">
            <a:tint val="40000"/>
            <a:alpha val="90000"/>
            <a:hueOff val="5653879"/>
            <a:satOff val="-2714"/>
            <a:lumOff val="25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/>
            <a:t>- สร้าง</a:t>
          </a:r>
          <a:r>
            <a:rPr lang="en-US" sz="2000" kern="1200" dirty="0" smtClean="0"/>
            <a:t> Username / Password </a:t>
          </a:r>
          <a:endParaRPr lang="th-TH" sz="2000" kern="1200" dirty="0"/>
        </a:p>
      </dsp:txBody>
      <dsp:txXfrm>
        <a:off x="4148" y="1064115"/>
        <a:ext cx="2829334" cy="904560"/>
      </dsp:txXfrm>
    </dsp:sp>
    <dsp:sp modelId="{ADA546E9-4AF8-48F0-939A-E64255112D12}">
      <dsp:nvSpPr>
        <dsp:cNvPr id="0" name=""/>
        <dsp:cNvSpPr/>
      </dsp:nvSpPr>
      <dsp:spPr>
        <a:xfrm>
          <a:off x="2833482" y="1064115"/>
          <a:ext cx="2829334" cy="904560"/>
        </a:xfrm>
        <a:prstGeom prst="rect">
          <a:avLst/>
        </a:prstGeom>
        <a:solidFill>
          <a:schemeClr val="accent3">
            <a:tint val="40000"/>
            <a:alpha val="90000"/>
            <a:hueOff val="8480819"/>
            <a:satOff val="-4071"/>
            <a:lumOff val="375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dirty="0" smtClean="0"/>
            <a:t>- สร้าง</a:t>
          </a:r>
          <a:r>
            <a:rPr lang="en-US" sz="2000" kern="1200" dirty="0" smtClean="0"/>
            <a:t> Profile  (</a:t>
          </a:r>
          <a:r>
            <a:rPr lang="th-TH" sz="2000" kern="1200" dirty="0" smtClean="0"/>
            <a:t>ชื่อ</a:t>
          </a:r>
          <a:r>
            <a:rPr lang="en-US" sz="2000" kern="1200" dirty="0" smtClean="0"/>
            <a:t>, Email, </a:t>
          </a:r>
          <a:r>
            <a:rPr lang="th-TH" sz="2000" kern="1200" dirty="0" smtClean="0"/>
            <a:t>รายละเอียดข้อมูลต่างๆ</a:t>
          </a:r>
          <a:r>
            <a:rPr lang="en-US" sz="2000" kern="1200" dirty="0" smtClean="0"/>
            <a:t>) </a:t>
          </a:r>
          <a:endParaRPr lang="th-TH" sz="2000" kern="1200" dirty="0"/>
        </a:p>
      </dsp:txBody>
      <dsp:txXfrm>
        <a:off x="2833482" y="1064115"/>
        <a:ext cx="2829334" cy="904560"/>
      </dsp:txXfrm>
    </dsp:sp>
    <dsp:sp modelId="{2732973F-4178-469F-BF85-E863005687CA}">
      <dsp:nvSpPr>
        <dsp:cNvPr id="0" name=""/>
        <dsp:cNvSpPr/>
      </dsp:nvSpPr>
      <dsp:spPr>
        <a:xfrm>
          <a:off x="5662817" y="1064115"/>
          <a:ext cx="2829334" cy="904560"/>
        </a:xfrm>
        <a:prstGeom prst="rect">
          <a:avLst/>
        </a:prstGeom>
        <a:solidFill>
          <a:schemeClr val="accent3">
            <a:tint val="40000"/>
            <a:alpha val="90000"/>
            <a:hueOff val="11307759"/>
            <a:satOff val="-5428"/>
            <a:lumOff val="500"/>
            <a:alphaOff val="0"/>
          </a:schemeClr>
        </a:solidFill>
        <a:ln>
          <a:noFill/>
        </a:ln>
        <a:effectLst/>
        <a:sp3d z="572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000" kern="1200" smtClean="0"/>
            <a:t>ยืนยันการสมัครสมาชิกทาง</a:t>
          </a:r>
          <a:r>
            <a:rPr lang="en-US" sz="2000" kern="1200" smtClean="0"/>
            <a:t> Email</a:t>
          </a:r>
          <a:endParaRPr lang="th-TH" sz="2000" kern="1200" dirty="0"/>
        </a:p>
      </dsp:txBody>
      <dsp:txXfrm>
        <a:off x="5662817" y="1064115"/>
        <a:ext cx="2829334" cy="904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06C20-7D85-4693-A7C2-582283FD414E}">
      <dsp:nvSpPr>
        <dsp:cNvPr id="0" name=""/>
        <dsp:cNvSpPr/>
      </dsp:nvSpPr>
      <dsp:spPr>
        <a:xfrm rot="5400000">
          <a:off x="-162989" y="164507"/>
          <a:ext cx="1086594" cy="760615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STEP 1</a:t>
          </a:r>
          <a:endParaRPr lang="th-TH" sz="1800" kern="1200" dirty="0"/>
        </a:p>
      </dsp:txBody>
      <dsp:txXfrm rot="-5400000">
        <a:off x="1" y="381826"/>
        <a:ext cx="760615" cy="325979"/>
      </dsp:txXfrm>
    </dsp:sp>
    <dsp:sp modelId="{4A152021-6F9B-4064-9C66-5E434FCE96B5}">
      <dsp:nvSpPr>
        <dsp:cNvPr id="0" name=""/>
        <dsp:cNvSpPr/>
      </dsp:nvSpPr>
      <dsp:spPr>
        <a:xfrm rot="5400000">
          <a:off x="4275314" y="-3513180"/>
          <a:ext cx="706286" cy="7735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1" kern="1200" dirty="0" smtClean="0"/>
            <a:t> </a:t>
          </a:r>
          <a:r>
            <a:rPr lang="th-TH" sz="1900" kern="1200" dirty="0" smtClean="0"/>
            <a:t>เลือกทุกช่องเพื่อเป็นการยืนยันว่าบทความของท่านเป็นไปตามเงื่อนไขที่วารสารกำหนด </a:t>
          </a:r>
          <a:endParaRPr lang="th-TH" sz="1900" kern="1200" dirty="0"/>
        </a:p>
      </dsp:txBody>
      <dsp:txXfrm rot="-5400000">
        <a:off x="760615" y="35997"/>
        <a:ext cx="7701206" cy="637330"/>
      </dsp:txXfrm>
    </dsp:sp>
    <dsp:sp modelId="{4450F9D2-DAF4-4C17-BB51-83E55DFD5800}">
      <dsp:nvSpPr>
        <dsp:cNvPr id="0" name=""/>
        <dsp:cNvSpPr/>
      </dsp:nvSpPr>
      <dsp:spPr>
        <a:xfrm rot="5400000">
          <a:off x="-162989" y="1133921"/>
          <a:ext cx="1086594" cy="760615"/>
        </a:xfrm>
        <a:prstGeom prst="chevron">
          <a:avLst/>
        </a:prstGeom>
        <a:gradFill rotWithShape="0">
          <a:gsLst>
            <a:gs pos="0">
              <a:schemeClr val="accent5">
                <a:hueOff val="-3058403"/>
                <a:satOff val="21019"/>
                <a:lumOff val="-20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-3058403"/>
                <a:satOff val="21019"/>
                <a:lumOff val="-2059"/>
                <a:alphaOff val="0"/>
                <a:tint val="86000"/>
                <a:satMod val="115000"/>
              </a:schemeClr>
            </a:gs>
            <a:gs pos="100000">
              <a:schemeClr val="accent5">
                <a:hueOff val="-3058403"/>
                <a:satOff val="21019"/>
                <a:lumOff val="-20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-3058403"/>
              <a:satOff val="21019"/>
              <a:lumOff val="-205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-3058403"/>
              <a:satOff val="21019"/>
              <a:lumOff val="-205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STEP 2</a:t>
          </a:r>
          <a:endParaRPr lang="th-TH" sz="1800" kern="1200" dirty="0"/>
        </a:p>
      </dsp:txBody>
      <dsp:txXfrm rot="-5400000">
        <a:off x="1" y="1351240"/>
        <a:ext cx="760615" cy="325979"/>
      </dsp:txXfrm>
    </dsp:sp>
    <dsp:sp modelId="{2C5FFE8C-7FAE-4B65-B25D-F8CAC51D5752}">
      <dsp:nvSpPr>
        <dsp:cNvPr id="0" name=""/>
        <dsp:cNvSpPr/>
      </dsp:nvSpPr>
      <dsp:spPr>
        <a:xfrm rot="5400000">
          <a:off x="4275314" y="-2543766"/>
          <a:ext cx="706286" cy="7735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058403"/>
              <a:satOff val="21019"/>
              <a:lumOff val="-205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dirty="0" smtClean="0"/>
            <a:t>อัพโหลดบทความเป็นไฟล์</a:t>
          </a:r>
          <a:r>
            <a:rPr lang="en-US" sz="1900" kern="1200" dirty="0" smtClean="0"/>
            <a:t> word </a:t>
          </a:r>
          <a:endParaRPr lang="th-TH" sz="1900" kern="1200" dirty="0"/>
        </a:p>
      </dsp:txBody>
      <dsp:txXfrm rot="-5400000">
        <a:off x="760615" y="1005411"/>
        <a:ext cx="7701206" cy="637330"/>
      </dsp:txXfrm>
    </dsp:sp>
    <dsp:sp modelId="{385C8B3A-6A37-4BCD-9B63-2EB5FEFAD8C1}">
      <dsp:nvSpPr>
        <dsp:cNvPr id="0" name=""/>
        <dsp:cNvSpPr/>
      </dsp:nvSpPr>
      <dsp:spPr>
        <a:xfrm rot="5400000">
          <a:off x="-162989" y="2103335"/>
          <a:ext cx="1086594" cy="760615"/>
        </a:xfrm>
        <a:prstGeom prst="chevron">
          <a:avLst/>
        </a:prstGeom>
        <a:gradFill rotWithShape="0">
          <a:gsLst>
            <a:gs pos="0">
              <a:schemeClr val="accent5">
                <a:hueOff val="-6116806"/>
                <a:satOff val="42038"/>
                <a:lumOff val="-4118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-6116806"/>
                <a:satOff val="42038"/>
                <a:lumOff val="-4118"/>
                <a:alphaOff val="0"/>
                <a:tint val="86000"/>
                <a:satMod val="115000"/>
              </a:schemeClr>
            </a:gs>
            <a:gs pos="100000">
              <a:schemeClr val="accent5">
                <a:hueOff val="-6116806"/>
                <a:satOff val="42038"/>
                <a:lumOff val="-411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-6116806"/>
              <a:satOff val="42038"/>
              <a:lumOff val="-4118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-6116806"/>
              <a:satOff val="42038"/>
              <a:lumOff val="-4118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STEP 3</a:t>
          </a:r>
          <a:endParaRPr lang="th-TH" sz="1800" kern="1200" dirty="0"/>
        </a:p>
      </dsp:txBody>
      <dsp:txXfrm rot="-5400000">
        <a:off x="1" y="2320654"/>
        <a:ext cx="760615" cy="325979"/>
      </dsp:txXfrm>
    </dsp:sp>
    <dsp:sp modelId="{E71BB91B-D96A-4B26-B21F-1C51DA544BCA}">
      <dsp:nvSpPr>
        <dsp:cNvPr id="0" name=""/>
        <dsp:cNvSpPr/>
      </dsp:nvSpPr>
      <dsp:spPr>
        <a:xfrm rot="5400000">
          <a:off x="4275314" y="-1574352"/>
          <a:ext cx="706286" cy="7735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116806"/>
              <a:satOff val="42038"/>
              <a:lumOff val="-4118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dirty="0" smtClean="0"/>
            <a:t>กรอกรายละเอียดข้อมูลต่างๆสำหรับบทความของท่าน เช่น ข้อมูล</a:t>
          </a:r>
          <a:r>
            <a:rPr lang="en-US" sz="1900" kern="1200" dirty="0" smtClean="0"/>
            <a:t> Author, Title and abstract, search terms (index terms) </a:t>
          </a:r>
          <a:endParaRPr lang="th-TH" sz="1900" kern="1200" dirty="0"/>
        </a:p>
      </dsp:txBody>
      <dsp:txXfrm rot="-5400000">
        <a:off x="760615" y="1974825"/>
        <a:ext cx="7701206" cy="637330"/>
      </dsp:txXfrm>
    </dsp:sp>
    <dsp:sp modelId="{29EDECB8-578B-4D57-9003-E20044C05DAA}">
      <dsp:nvSpPr>
        <dsp:cNvPr id="0" name=""/>
        <dsp:cNvSpPr/>
      </dsp:nvSpPr>
      <dsp:spPr>
        <a:xfrm rot="5400000">
          <a:off x="-162989" y="3072749"/>
          <a:ext cx="1086594" cy="760615"/>
        </a:xfrm>
        <a:prstGeom prst="chevron">
          <a:avLst/>
        </a:prstGeom>
        <a:gradFill rotWithShape="0">
          <a:gsLst>
            <a:gs pos="0">
              <a:schemeClr val="accent5">
                <a:hueOff val="-9175209"/>
                <a:satOff val="63057"/>
                <a:lumOff val="-6177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-9175209"/>
                <a:satOff val="63057"/>
                <a:lumOff val="-6177"/>
                <a:alphaOff val="0"/>
                <a:tint val="86000"/>
                <a:satMod val="115000"/>
              </a:schemeClr>
            </a:gs>
            <a:gs pos="100000">
              <a:schemeClr val="accent5">
                <a:hueOff val="-9175209"/>
                <a:satOff val="63057"/>
                <a:lumOff val="-6177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-9175209"/>
              <a:satOff val="63057"/>
              <a:lumOff val="-6177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-9175209"/>
              <a:satOff val="63057"/>
              <a:lumOff val="-6177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STEP 4</a:t>
          </a:r>
          <a:endParaRPr lang="th-TH" sz="1800" kern="1200" dirty="0"/>
        </a:p>
      </dsp:txBody>
      <dsp:txXfrm rot="-5400000">
        <a:off x="1" y="3290068"/>
        <a:ext cx="760615" cy="325979"/>
      </dsp:txXfrm>
    </dsp:sp>
    <dsp:sp modelId="{630AD456-4037-4AFF-8963-765DE854CE80}">
      <dsp:nvSpPr>
        <dsp:cNvPr id="0" name=""/>
        <dsp:cNvSpPr/>
      </dsp:nvSpPr>
      <dsp:spPr>
        <a:xfrm rot="5400000">
          <a:off x="4275314" y="-604938"/>
          <a:ext cx="706286" cy="7735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175209"/>
              <a:satOff val="63057"/>
              <a:lumOff val="-6177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dirty="0" smtClean="0"/>
            <a:t>หากมีไฟล์ตาราง หรือรูปภาพ ให้ทำการอัพโหลดเหมือน</a:t>
          </a:r>
          <a:r>
            <a:rPr lang="en-US" sz="1900" kern="1200" dirty="0" smtClean="0"/>
            <a:t> STEP 2 </a:t>
          </a:r>
          <a:r>
            <a:rPr lang="th-TH" sz="1900" kern="1200" dirty="0" smtClean="0"/>
            <a:t>ถ้าไม่มีให้ทำการ</a:t>
          </a:r>
          <a:r>
            <a:rPr lang="en-US" sz="1900" kern="1200" dirty="0" smtClean="0"/>
            <a:t> save and continue </a:t>
          </a:r>
          <a:r>
            <a:rPr lang="th-TH" sz="1900" kern="1200" dirty="0" smtClean="0"/>
            <a:t>เพื่อไปยังขั้นตอนถัดไป </a:t>
          </a:r>
          <a:endParaRPr lang="th-TH" sz="1900" kern="1200" dirty="0"/>
        </a:p>
      </dsp:txBody>
      <dsp:txXfrm rot="-5400000">
        <a:off x="760615" y="2944239"/>
        <a:ext cx="7701206" cy="637330"/>
      </dsp:txXfrm>
    </dsp:sp>
    <dsp:sp modelId="{178E3683-32FF-4C5D-A6FE-F91E1D0B278D}">
      <dsp:nvSpPr>
        <dsp:cNvPr id="0" name=""/>
        <dsp:cNvSpPr/>
      </dsp:nvSpPr>
      <dsp:spPr>
        <a:xfrm rot="5400000">
          <a:off x="-162989" y="4042163"/>
          <a:ext cx="1086594" cy="760615"/>
        </a:xfrm>
        <a:prstGeom prst="chevron">
          <a:avLst/>
        </a:prstGeom>
        <a:gradFill rotWithShape="0">
          <a:gsLst>
            <a:gs pos="0">
              <a:schemeClr val="accent5">
                <a:hueOff val="-12233612"/>
                <a:satOff val="84076"/>
                <a:lumOff val="-8236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-12233612"/>
                <a:satOff val="84076"/>
                <a:lumOff val="-8236"/>
                <a:alphaOff val="0"/>
                <a:tint val="86000"/>
                <a:satMod val="115000"/>
              </a:schemeClr>
            </a:gs>
            <a:gs pos="100000">
              <a:schemeClr val="accent5">
                <a:hueOff val="-12233612"/>
                <a:satOff val="84076"/>
                <a:lumOff val="-823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-12233612"/>
              <a:satOff val="84076"/>
              <a:lumOff val="-8236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-12233612"/>
              <a:satOff val="84076"/>
              <a:lumOff val="-8236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STEP 5</a:t>
          </a:r>
          <a:endParaRPr lang="th-TH" sz="1800" kern="1200" dirty="0"/>
        </a:p>
      </dsp:txBody>
      <dsp:txXfrm rot="-5400000">
        <a:off x="1" y="4259482"/>
        <a:ext cx="760615" cy="325979"/>
      </dsp:txXfrm>
    </dsp:sp>
    <dsp:sp modelId="{E2E8591B-15AB-4DDD-9DBD-7B8A55031F6F}">
      <dsp:nvSpPr>
        <dsp:cNvPr id="0" name=""/>
        <dsp:cNvSpPr/>
      </dsp:nvSpPr>
      <dsp:spPr>
        <a:xfrm rot="5400000">
          <a:off x="4275314" y="364475"/>
          <a:ext cx="706286" cy="77356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2233612"/>
              <a:satOff val="84076"/>
              <a:lumOff val="-8236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1900" kern="1200" smtClean="0"/>
            <a:t>เสร็จสิ้นการ</a:t>
          </a:r>
          <a:r>
            <a:rPr lang="en-US" sz="1900" kern="1200" smtClean="0"/>
            <a:t> Submission </a:t>
          </a:r>
          <a:r>
            <a:rPr lang="th-TH" sz="1900" kern="1200" smtClean="0"/>
            <a:t>และเข้าสู่กระบวนการตรวจสอบโดย</a:t>
          </a:r>
          <a:r>
            <a:rPr lang="en-US" sz="1900" kern="1200" smtClean="0"/>
            <a:t> EDITOR</a:t>
          </a:r>
          <a:endParaRPr lang="th-TH" sz="1900" kern="1200" dirty="0"/>
        </a:p>
      </dsp:txBody>
      <dsp:txXfrm rot="-5400000">
        <a:off x="760615" y="3913652"/>
        <a:ext cx="7701206" cy="637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EAC23-5A8C-480E-85AA-0D90D04214B1}" type="datetimeFigureOut">
              <a:rPr lang="th-TH" smtClean="0"/>
              <a:pPr/>
              <a:t>08/04/58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8E0AC-4D92-4615-90A3-E847DCEA877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857231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1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1218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4"/>
            <a:ext cx="3169920" cy="480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E08056-B9FA-482E-920D-7FC635BCEBFF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100000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6901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428066"/>
            <a:ext cx="1450504" cy="31330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8460432" y="6453336"/>
            <a:ext cx="643644" cy="288032"/>
          </a:xfrm>
          <a:prstGeom prst="rect">
            <a:avLst/>
          </a:prstGeom>
        </p:spPr>
        <p:txBody>
          <a:bodyPr/>
          <a:lstStyle/>
          <a:p>
            <a:fld id="{C52C1FBE-484F-41F1-BAAC-47F0E8E44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71573"/>
            <a:ext cx="9144000" cy="48642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rgbClr val="FF33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4144"/>
            <a:ext cx="8229600" cy="720080"/>
          </a:xfrm>
          <a:ln>
            <a:noFill/>
          </a:ln>
        </p:spPr>
        <p:txBody>
          <a:bodyPr>
            <a:noAutofit/>
          </a:bodyPr>
          <a:lstStyle>
            <a:lvl1pPr>
              <a:defRPr sz="54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Browallia New" pitchFamily="34" charset="-34"/>
                <a:cs typeface="Browallia New" pitchFamily="34" charset="-34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  <a:prstGeom prst="roundRect">
            <a:avLst>
              <a:gd name="adj" fmla="val 2622"/>
            </a:avLst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 sz="2400"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 sz="2400"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220072" y="6429990"/>
            <a:ext cx="33843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1600" b="0" i="0" spc="300" baseline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นาย</a:t>
            </a:r>
            <a:r>
              <a:rPr lang="th-TH" sz="1600" b="0" i="0" spc="300" baseline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นพดล</a:t>
            </a:r>
            <a:r>
              <a:rPr lang="th-TH" sz="1600" b="0" i="0" spc="300" baseline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เพ็ญประชุม</a:t>
            </a:r>
            <a:endParaRPr lang="en-US" sz="1600" b="0" i="0" spc="300" baseline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r">
              <a:buClr>
                <a:schemeClr val="hlink"/>
              </a:buClr>
              <a:buNone/>
              <a:defRPr/>
            </a:pPr>
            <a:r>
              <a:rPr lang="th-TH" sz="900" b="1" kern="0" dirty="0" smtClean="0">
                <a:solidFill>
                  <a:schemeClr val="bg1"/>
                </a:solidFill>
              </a:rPr>
              <a:t>มหาวิทยาลัยมหาจุฬาลงกรณราชวิทยาลัย</a:t>
            </a:r>
            <a:endParaRPr lang="th-TH" sz="900" b="1" kern="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9552" y="64440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th-TH" sz="900" b="1" i="0" spc="300" baseline="0" dirty="0" smtClean="0">
                <a:solidFill>
                  <a:schemeClr val="accent5"/>
                </a:solidFill>
                <a:latin typeface="Adobe Fan Heiti Std B"/>
                <a:ea typeface="Arial Unicode MS" pitchFamily="34" charset="-128"/>
                <a:cs typeface="+mn-cs"/>
              </a:rPr>
              <a:t>ส่วนเทคโนโลยีสารสนเทศ</a:t>
            </a:r>
            <a:endParaRPr lang="en-US" sz="900" b="1" i="0" spc="300" baseline="0" dirty="0" smtClean="0">
              <a:solidFill>
                <a:schemeClr val="accent5"/>
              </a:solidFill>
              <a:latin typeface="Adobe Fan Heiti Std B"/>
              <a:ea typeface="Arial Unicode MS" pitchFamily="34" charset="-128"/>
              <a:cs typeface="+mn-cs"/>
            </a:endParaRPr>
          </a:p>
          <a:p>
            <a:pPr>
              <a:lnSpc>
                <a:spcPct val="100000"/>
              </a:lnSpc>
            </a:pPr>
            <a:r>
              <a:rPr lang="en-US" sz="900" i="0" spc="0" baseline="0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Adobe Fan Heiti Std B"/>
                <a:ea typeface="Arial Unicode MS" pitchFamily="34" charset="-128"/>
                <a:cs typeface="+mn-cs"/>
              </a:rPr>
              <a:t>www2.it.mcu.ac.th</a:t>
            </a:r>
            <a:endParaRPr lang="th-TH" sz="900" i="0" spc="0" dirty="0">
              <a:solidFill>
                <a:schemeClr val="tx2">
                  <a:lumMod val="75000"/>
                  <a:lumOff val="25000"/>
                </a:schemeClr>
              </a:solidFill>
              <a:latin typeface="Adobe Fan Heiti Std B"/>
              <a:ea typeface="Arial Unicode MS" pitchFamily="34" charset="-128"/>
              <a:cs typeface="+mn-cs"/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604448" y="6495393"/>
            <a:ext cx="0" cy="238527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8612151" y="6389717"/>
            <a:ext cx="550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569B0907-1943-4065-8BD7-90CD576E0CDF}" type="slidenum">
              <a:rPr lang="th-TH" sz="2400" b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pPr algn="ctr"/>
              <a:t>‹#›</a:t>
            </a:fld>
            <a:endParaRPr lang="th-TH" sz="2400" b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2" name="Picture 11" descr="MCU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06" y="6429396"/>
            <a:ext cx="399158" cy="392393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60432" y="6453336"/>
            <a:ext cx="643644" cy="288032"/>
          </a:xfrm>
          <a:prstGeom prst="rect">
            <a:avLst/>
          </a:prstGeom>
        </p:spPr>
        <p:txBody>
          <a:bodyPr/>
          <a:lstStyle/>
          <a:p>
            <a:fld id="{6C2E7BE9-9AB4-4D5F-9E8B-CB76961B8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flip="none" rotWithShape="1">
            <a:gsLst>
              <a:gs pos="0">
                <a:srgbClr val="FF66CC">
                  <a:tint val="66000"/>
                  <a:satMod val="160000"/>
                </a:srgbClr>
              </a:gs>
              <a:gs pos="50000">
                <a:srgbClr val="FF66CC">
                  <a:tint val="44500"/>
                  <a:satMod val="160000"/>
                </a:srgbClr>
              </a:gs>
              <a:gs pos="100000">
                <a:srgbClr val="FF66CC">
                  <a:tint val="23500"/>
                  <a:satMod val="160000"/>
                </a:srgb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631031"/>
            <a:ext cx="8229600" cy="78174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752528"/>
          </a:xfrm>
          <a:prstGeom prst="roundRect">
            <a:avLst>
              <a:gd name="adj" fmla="val 3439"/>
            </a:avLst>
          </a:prstGeom>
          <a:solidFill>
            <a:srgbClr val="FFFFF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none"/>
        </p:style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51720" y="6428066"/>
            <a:ext cx="6120680" cy="313302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3" r:id="rId3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marL="361950" indent="-361950" algn="l" rtl="0" eaLnBrk="1" latinLnBrk="0" hangingPunct="1">
        <a:spcBef>
          <a:spcPct val="0"/>
        </a:spcBef>
        <a:buFont typeface="Arial" pitchFamily="34" charset="0"/>
        <a:buChar char="•"/>
        <a:defRPr kumimoji="0" sz="48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js.mcu.ac.t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24" name="Rectangle 24"/>
          <p:cNvSpPr>
            <a:spLocks noChangeArrowheads="1"/>
          </p:cNvSpPr>
          <p:nvPr/>
        </p:nvSpPr>
        <p:spPr bwMode="auto">
          <a:xfrm>
            <a:off x="0" y="3752958"/>
            <a:ext cx="9144000" cy="3107387"/>
          </a:xfrm>
          <a:prstGeom prst="rect">
            <a:avLst/>
          </a:prstGeom>
          <a:gradFill flip="none" rotWithShape="1">
            <a:gsLst>
              <a:gs pos="73000">
                <a:srgbClr val="FF3300"/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tx1"/>
              </a:gs>
            </a:gsLst>
            <a:lin ang="2700000" scaled="1"/>
            <a:tileRect/>
          </a:gradFill>
          <a:ln w="127000"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th-TH" dirty="0"/>
          </a:p>
        </p:txBody>
      </p:sp>
      <p:sp>
        <p:nvSpPr>
          <p:cNvPr id="7681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-1036" y="3861619"/>
            <a:ext cx="9144000" cy="1639083"/>
          </a:xfrm>
          <a:effectLst>
            <a:reflection blurRad="6350" stA="52000" endA="300" endPos="35000" dir="5400000" sy="-100000" algn="bl" rotWithShape="0"/>
          </a:effectLst>
        </p:spPr>
        <p:txBody>
          <a:bodyPr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spcBef>
                <a:spcPts val="0"/>
              </a:spcBef>
            </a:pPr>
            <a:r>
              <a:rPr lang="th-TH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  <a:t>ระบบจัดการวารสารออนไลน์ </a:t>
            </a:r>
            <a:br>
              <a:rPr lang="th-TH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</a:br>
            <a:r>
              <a:rPr lang="th-TH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  <a:t>มหาวิทยาลัยมหาจุฬาลง</a:t>
            </a:r>
            <a:r>
              <a:rPr lang="th-TH" sz="400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  <a:t>กรณ</a:t>
            </a:r>
            <a:r>
              <a:rPr lang="th-TH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  <a:t>ราชวิทยาลัย</a:t>
            </a:r>
            <a:br>
              <a:rPr lang="th-TH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</a:br>
            <a:r>
              <a:rPr lang="en-US" sz="40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ngsana New" pitchFamily="18" charset="-34"/>
                <a:ea typeface="Arial Unicode MS" pitchFamily="34" charset="-128"/>
                <a:cs typeface="Angsana New" pitchFamily="18" charset="-34"/>
              </a:rPr>
              <a:t>www.ojs.mcu.ac.th</a:t>
            </a:r>
            <a:endParaRPr lang="en-US" sz="400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ngsana New" pitchFamily="18" charset="-34"/>
              <a:ea typeface="Arial Unicode MS" pitchFamily="34" charset="-128"/>
              <a:cs typeface="Angsana New" pitchFamily="18" charset="-34"/>
            </a:endParaRPr>
          </a:p>
        </p:txBody>
      </p:sp>
      <p:sp>
        <p:nvSpPr>
          <p:cNvPr id="76825" name="Rectangle 25"/>
          <p:cNvSpPr>
            <a:spLocks noGrp="1" noChangeArrowheads="1"/>
          </p:cNvSpPr>
          <p:nvPr>
            <p:ph type="subTitle" idx="1"/>
          </p:nvPr>
        </p:nvSpPr>
        <p:spPr>
          <a:xfrm>
            <a:off x="-34232" y="5993358"/>
            <a:ext cx="5392050" cy="936104"/>
          </a:xfrm>
          <a:noFill/>
          <a:ln>
            <a:noFill/>
          </a:ln>
        </p:spPr>
        <p:txBody>
          <a:bodyPr anchor="ctr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spcBef>
                <a:spcPts val="0"/>
              </a:spcBef>
            </a:pP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วันที่ 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itchFamily="34" charset="-34"/>
                <a:cs typeface="Browallia New" pitchFamily="34" charset="-34"/>
              </a:rPr>
              <a:t>๘ มีนาคม ๒๕๕๘</a:t>
            </a:r>
            <a:endParaRPr lang="th-TH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43636" y="6102095"/>
            <a:ext cx="2786082" cy="613053"/>
          </a:xfrm>
          <a:prstGeom prst="roundRect">
            <a:avLst>
              <a:gd name="adj" fmla="val 9200"/>
            </a:avLst>
          </a:prstGeom>
          <a:solidFill>
            <a:srgbClr val="FFCC99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th-TH" sz="16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บรรยายโดย</a:t>
            </a:r>
          </a:p>
          <a:p>
            <a:pPr algn="ctr"/>
            <a:r>
              <a:rPr lang="th-TH" sz="16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นาย</a:t>
            </a:r>
            <a:r>
              <a:rPr lang="th-TH" sz="1600" dirty="0" err="1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นพดล</a:t>
            </a:r>
            <a:r>
              <a:rPr lang="th-TH" sz="16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เพ็ญประชุม</a:t>
            </a:r>
          </a:p>
        </p:txBody>
      </p:sp>
      <p:pic>
        <p:nvPicPr>
          <p:cNvPr id="8" name="Picture 7" descr="logo-oj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1142984"/>
            <a:ext cx="3675588" cy="236855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83708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347132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Layout Editors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ในบางวารสารอาจเป็นคนเดียวกับ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หรือ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Section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ก็ได้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review.jpg"/>
          <p:cNvPicPr/>
          <p:nvPr/>
        </p:nvPicPr>
        <p:blipFill>
          <a:blip r:embed="rId2"/>
          <a:srcRect l="75089" t="1138" r="3641" b="57904"/>
          <a:stretch>
            <a:fillRect/>
          </a:stretch>
        </p:blipFill>
        <p:spPr>
          <a:xfrm>
            <a:off x="2214546" y="2357430"/>
            <a:ext cx="1010372" cy="15552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6576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Copyeditors</a:t>
                      </a:r>
                    </a:p>
                    <a:p>
                      <a:pPr algn="ctr"/>
                      <a:endParaRPr kumimoji="0"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มีหน้าที่ตรวจสอบไว</a:t>
                      </a:r>
                      <a:r>
                        <a:rPr kumimoji="0" lang="th-TH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ยกรณ์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รูปแบบบทความ ตัวอักษร ฯ ให้ถูกต้อง โดยติดต่อกับ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Authors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เมื่อเสร็จสิ้นจะส่งต่อข้อมูลไปยัง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Layout editor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ในบางวารสารอาจเป็นคนเดียวกับ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Editor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หรือ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Section editor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ก็ได้ </a:t>
                      </a:r>
                      <a:endParaRPr kumimoji="0"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review.jpg"/>
          <p:cNvPicPr/>
          <p:nvPr/>
        </p:nvPicPr>
        <p:blipFill>
          <a:blip r:embed="rId2"/>
          <a:srcRect l="5053" t="46679" r="72757" b="14611"/>
          <a:stretch>
            <a:fillRect/>
          </a:stretch>
        </p:blipFill>
        <p:spPr>
          <a:xfrm>
            <a:off x="2160088" y="2285992"/>
            <a:ext cx="1054590" cy="1468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718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Proofreaders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มีหน้าที่</a:t>
                      </a:r>
                      <a:r>
                        <a:rPr kumimoji="0" lang="th-TH" sz="2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ตรว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สอบความถูกต้องของบทความที่ผ่านการแปลงไฟล์เพื่อพร้อมการตีพิมพ์ของ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Layout editor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ในบางวารสารอาจเป็นคนเดียวกับ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หรือ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Section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ก็ได้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review.jpg"/>
          <p:cNvPicPr/>
          <p:nvPr/>
        </p:nvPicPr>
        <p:blipFill>
          <a:blip r:embed="rId2"/>
          <a:srcRect l="37268" t="46300" r="40467" b="14990"/>
          <a:stretch>
            <a:fillRect/>
          </a:stretch>
        </p:blipFill>
        <p:spPr>
          <a:xfrm>
            <a:off x="2214546" y="2285992"/>
            <a:ext cx="1056300" cy="1468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4145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Reviewers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มีหน้าที่พิจารณาบทความที่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submission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เข้ามาผ่านระบบ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ได้รับการมอบหมายงานโดย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Section editor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Section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สามารถให้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Rating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กับคุณภาพการพิจารณาบทความได้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preview.jpg"/>
          <p:cNvPicPr/>
          <p:nvPr/>
        </p:nvPicPr>
        <p:blipFill>
          <a:blip r:embed="rId2"/>
          <a:srcRect l="72507" t="47249" r="5252" b="14611"/>
          <a:stretch>
            <a:fillRect/>
          </a:stretch>
        </p:blipFill>
        <p:spPr>
          <a:xfrm>
            <a:off x="2214546" y="2267552"/>
            <a:ext cx="1056300" cy="14472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4145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Authors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ผู้แต่งบทความที่ส่งบทความผ่านระบบในการตีพิมพ์ออนไลน์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ผู้แต่งสามารถติดตามความคืบหน้าของบทความตนเองผ่านระบบออนไลน์ได้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แก้ไขบทความร่วมกับ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copy editor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และ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Proofreader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ก่อนตีพิมพ์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review.jpg"/>
          <p:cNvPicPr/>
          <p:nvPr/>
        </p:nvPicPr>
        <p:blipFill>
          <a:blip r:embed="rId2"/>
          <a:srcRect l="51242" t="3795" r="27529" b="58444"/>
          <a:stretch>
            <a:fillRect/>
          </a:stretch>
        </p:blipFill>
        <p:spPr>
          <a:xfrm>
            <a:off x="2214546" y="2214554"/>
            <a:ext cx="1007385" cy="1432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7185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Readers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ผู้อ่านที่สมัครเป็นสมาชิกของวารสาร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บางวารสารอาจกำหนดให้ต้องจ่ายเงินเพื่อเข้าถึงเนื้อหา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การสมัครสมาชิกจะมีโอกาสได้การอีเมล์แจ้งกรณีมีการตีพิมพ์วารสารฉบับใหม่จาก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editor </a:t>
                      </a: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preview.jpg"/>
          <p:cNvPicPr/>
          <p:nvPr/>
        </p:nvPicPr>
        <p:blipFill>
          <a:blip r:embed="rId2"/>
          <a:srcRect l="27672" t="2844" r="51188" b="57525"/>
          <a:stretch>
            <a:fillRect/>
          </a:stretch>
        </p:blipFill>
        <p:spPr>
          <a:xfrm>
            <a:off x="2214546" y="2214554"/>
            <a:ext cx="1002070" cy="1504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13941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Subscription Managers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มีหน้าที่จัดการกระบวนการสมัครสมาชิกของวารสารที่ต้องจ่ายเงินเพื่อสมัครเป็นสมาชิก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preview.jpg"/>
          <p:cNvPicPr/>
          <p:nvPr/>
        </p:nvPicPr>
        <p:blipFill>
          <a:blip r:embed="rId2"/>
          <a:srcRect l="3399" t="3793" r="75346" b="57210"/>
          <a:stretch>
            <a:fillRect/>
          </a:stretch>
        </p:blipFill>
        <p:spPr>
          <a:xfrm>
            <a:off x="2214546" y="2305516"/>
            <a:ext cx="1003565" cy="148067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3600" dirty="0" smtClean="0"/>
              <a:t>กระบวนการพิจารณาบทความและตีพิมพ์ของระบบ </a:t>
            </a:r>
            <a:r>
              <a:rPr lang="en-US" sz="3600" dirty="0" smtClean="0"/>
              <a:t>OJS</a:t>
            </a:r>
            <a:endParaRPr lang="th-TH" sz="3600" dirty="0"/>
          </a:p>
        </p:txBody>
      </p:sp>
      <p:pic>
        <p:nvPicPr>
          <p:cNvPr id="4" name="Content Placeholder 3" descr="edprocesslarge.png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5339" y="1125538"/>
            <a:ext cx="4393321" cy="496728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dirty="0" smtClean="0"/>
              <a:t>ขั้นตอนการส่งบทความเข้าสู่วารสาร</a:t>
            </a:r>
            <a:endParaRPr lang="th-TH" sz="44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496300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SUBMISSION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496300" cy="49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เนื้อหา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ข้อมูลเบื้องต้นระบบ </a:t>
            </a:r>
            <a:r>
              <a:rPr lang="en-US" sz="3600" b="1" dirty="0" smtClean="0"/>
              <a:t>MCU OJS</a:t>
            </a:r>
            <a:endParaRPr lang="th-TH" sz="3600" b="1" dirty="0" smtClean="0"/>
          </a:p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การ </a:t>
            </a:r>
            <a:r>
              <a:rPr lang="en-US" sz="3600" b="1" dirty="0" smtClean="0"/>
              <a:t>Setup</a:t>
            </a:r>
            <a:r>
              <a:rPr lang="th-TH" sz="3600" b="1" dirty="0" smtClean="0"/>
              <a:t>วารสารในระบบ </a:t>
            </a:r>
            <a:r>
              <a:rPr lang="en-US" sz="3600" b="1" dirty="0" smtClean="0"/>
              <a:t>MCU OJS </a:t>
            </a:r>
            <a:r>
              <a:rPr lang="th-TH" sz="3600" b="1" dirty="0" smtClean="0"/>
              <a:t>	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การสร้าง </a:t>
            </a:r>
            <a:r>
              <a:rPr lang="en-US" sz="3600" b="1" dirty="0" smtClean="0"/>
              <a:t>Section </a:t>
            </a:r>
            <a:r>
              <a:rPr lang="th-TH" sz="3600" b="1" dirty="0" smtClean="0"/>
              <a:t>ของวารสาร 	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ขั้นตอนการส่งบทความเข้าสู่วารสาร 	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ขั้นตอนการ </a:t>
            </a:r>
            <a:r>
              <a:rPr lang="en-US" sz="3600" b="1" dirty="0" smtClean="0"/>
              <a:t>Review </a:t>
            </a:r>
            <a:r>
              <a:rPr lang="th-TH" sz="3600" b="1" dirty="0" smtClean="0"/>
              <a:t>และ </a:t>
            </a:r>
            <a:r>
              <a:rPr lang="en-US" sz="3600" b="1" dirty="0" smtClean="0"/>
              <a:t>Editing </a:t>
            </a:r>
            <a:r>
              <a:rPr lang="th-TH" sz="3600" b="1" dirty="0" smtClean="0"/>
              <a:t>วารสารผ่านระบบ </a:t>
            </a:r>
          </a:p>
          <a:p>
            <a:pPr>
              <a:buFont typeface="Wingdings" pitchFamily="2" charset="2"/>
              <a:buChar char="v"/>
            </a:pPr>
            <a:r>
              <a:rPr lang="th-TH" sz="3600" b="1" dirty="0" smtClean="0"/>
              <a:t> ขั้นตอนการนำวารสารฉบับเก่าขึ้นสู่ฐานข้อมูล </a:t>
            </a:r>
            <a:r>
              <a:rPr lang="th-TH" sz="4400" b="1" dirty="0" smtClean="0"/>
              <a:t>	</a:t>
            </a:r>
          </a:p>
          <a:p>
            <a:pPr>
              <a:buNone/>
            </a:pPr>
            <a:r>
              <a:rPr lang="th-TH" sz="4000" b="1" dirty="0" smtClean="0"/>
              <a:t>	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 you !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1428728" y="3714752"/>
            <a:ext cx="67151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dirty="0" smtClean="0">
                <a:solidFill>
                  <a:srgbClr val="002060"/>
                </a:solidFill>
                <a:latin typeface="Albertus Medium" pitchFamily="34" charset="0"/>
              </a:rPr>
              <a:t>นาย</a:t>
            </a:r>
            <a:r>
              <a:rPr lang="th-TH" dirty="0" err="1" smtClean="0">
                <a:solidFill>
                  <a:srgbClr val="002060"/>
                </a:solidFill>
                <a:latin typeface="Albertus Medium" pitchFamily="34" charset="0"/>
              </a:rPr>
              <a:t>นพดล</a:t>
            </a:r>
            <a:r>
              <a:rPr lang="th-TH" dirty="0" smtClean="0">
                <a:solidFill>
                  <a:srgbClr val="002060"/>
                </a:solidFill>
                <a:latin typeface="Albertus Medium" pitchFamily="34" charset="0"/>
              </a:rPr>
              <a:t> เพ็ญประชุม</a:t>
            </a:r>
          </a:p>
          <a:p>
            <a:pPr algn="ctr"/>
            <a:r>
              <a:rPr lang="th-TH" dirty="0" smtClean="0">
                <a:solidFill>
                  <a:srgbClr val="002060"/>
                </a:solidFill>
                <a:latin typeface="Albertus Medium" pitchFamily="34" charset="0"/>
              </a:rPr>
              <a:t>นักวิชาการคอมพิวเตอร์</a:t>
            </a:r>
          </a:p>
          <a:p>
            <a:pPr algn="ctr"/>
            <a:r>
              <a:rPr lang="th-TH" dirty="0" smtClean="0">
                <a:solidFill>
                  <a:srgbClr val="002060"/>
                </a:solidFill>
                <a:latin typeface="Albertus Medium" pitchFamily="34" charset="0"/>
              </a:rPr>
              <a:t>ส่วนเทคโนโลยีสารสนเทศ</a:t>
            </a:r>
            <a:endParaRPr lang="en-US" dirty="0" smtClean="0">
              <a:solidFill>
                <a:srgbClr val="002060"/>
              </a:solidFill>
              <a:latin typeface="Albertus Medium" pitchFamily="34" charset="0"/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Albertus Medium" pitchFamily="34" charset="0"/>
              </a:rPr>
              <a:t>Website</a:t>
            </a:r>
            <a:r>
              <a:rPr lang="en-US" dirty="0" smtClean="0">
                <a:solidFill>
                  <a:srgbClr val="002060"/>
                </a:solidFill>
                <a:latin typeface="Albertus Medium" pitchFamily="34" charset="0"/>
              </a:rPr>
              <a:t>:www2.it.mcu.ac.th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  <a:latin typeface="Albertus Medium" pitchFamily="34" charset="0"/>
              </a:rPr>
              <a:t>Fb</a:t>
            </a:r>
            <a:r>
              <a:rPr lang="en-US" dirty="0" err="1" smtClean="0">
                <a:solidFill>
                  <a:srgbClr val="002060"/>
                </a:solidFill>
                <a:latin typeface="Albertus Medium" pitchFamily="34" charset="0"/>
              </a:rPr>
              <a:t>:www.facebook.com</a:t>
            </a:r>
            <a:r>
              <a:rPr lang="en-US" dirty="0" smtClean="0">
                <a:solidFill>
                  <a:srgbClr val="002060"/>
                </a:solidFill>
                <a:latin typeface="Albertus Medium" pitchFamily="34" charset="0"/>
              </a:rPr>
              <a:t>/</a:t>
            </a:r>
            <a:r>
              <a:rPr lang="en-US" dirty="0" err="1" smtClean="0">
                <a:solidFill>
                  <a:srgbClr val="002060"/>
                </a:solidFill>
                <a:latin typeface="Albertus Medium" pitchFamily="34" charset="0"/>
              </a:rPr>
              <a:t>nopadol.penprachoom</a:t>
            </a:r>
            <a:endParaRPr lang="en-US" dirty="0" smtClean="0">
              <a:solidFill>
                <a:srgbClr val="002060"/>
              </a:solidFill>
              <a:latin typeface="Albertus Medium" pitchFamily="34" charset="0"/>
            </a:endParaRPr>
          </a:p>
          <a:p>
            <a:pPr algn="ctr"/>
            <a:r>
              <a:rPr lang="en-US" dirty="0" err="1" smtClean="0">
                <a:solidFill>
                  <a:srgbClr val="FF0000"/>
                </a:solidFill>
                <a:latin typeface="Albertus Medium" pitchFamily="34" charset="0"/>
              </a:rPr>
              <a:t>Mail</a:t>
            </a:r>
            <a:r>
              <a:rPr lang="en-US" dirty="0" err="1" smtClean="0">
                <a:solidFill>
                  <a:srgbClr val="002060"/>
                </a:solidFill>
                <a:latin typeface="Albertus Medium" pitchFamily="34" charset="0"/>
              </a:rPr>
              <a:t>:nop-it@mcu.ac.th</a:t>
            </a:r>
            <a:endParaRPr lang="en-US" dirty="0" smtClean="0">
              <a:solidFill>
                <a:srgbClr val="002060"/>
              </a:solidFill>
              <a:latin typeface="Albertus Medium" pitchFamily="34" charset="0"/>
            </a:endParaRPr>
          </a:p>
          <a:p>
            <a:pPr algn="ctr"/>
            <a:r>
              <a:rPr lang="en-US" dirty="0" err="1" smtClean="0">
                <a:solidFill>
                  <a:srgbClr val="FF0000"/>
                </a:solidFill>
                <a:latin typeface="Albertus Medium" pitchFamily="34" charset="0"/>
              </a:rPr>
              <a:t>Line</a:t>
            </a:r>
            <a:r>
              <a:rPr lang="en-US" dirty="0" err="1" smtClean="0">
                <a:solidFill>
                  <a:srgbClr val="002060"/>
                </a:solidFill>
                <a:latin typeface="Albertus Medium" pitchFamily="34" charset="0"/>
              </a:rPr>
              <a:t>:nopdevinwoop</a:t>
            </a:r>
            <a:endParaRPr lang="th-TH" dirty="0">
              <a:solidFill>
                <a:srgbClr val="002060"/>
              </a:solidFill>
              <a:latin typeface="Albertus Medium" pitchFamily="34" charset="0"/>
            </a:endParaRPr>
          </a:p>
        </p:txBody>
      </p:sp>
      <p:pic>
        <p:nvPicPr>
          <p:cNvPr id="6" name="Picture 5" descr="485089_514422198576698_2678147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928670"/>
            <a:ext cx="1809753" cy="27146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37592"/>
          </a:xfrm>
        </p:spPr>
        <p:txBody>
          <a:bodyPr/>
          <a:lstStyle/>
          <a:p>
            <a:r>
              <a:rPr lang="th-TH" sz="4800" dirty="0" smtClean="0"/>
              <a:t>ข้อมูลเบื้องต้นระบบ </a:t>
            </a:r>
            <a:r>
              <a:rPr lang="en-US" sz="4800" dirty="0" err="1" smtClean="0"/>
              <a:t>mcu</a:t>
            </a:r>
            <a:r>
              <a:rPr lang="en-US" sz="4800" dirty="0" smtClean="0"/>
              <a:t> </a:t>
            </a:r>
            <a:r>
              <a:rPr lang="en-US" sz="4800" dirty="0" err="1" smtClean="0"/>
              <a:t>ojs</a:t>
            </a:r>
            <a:endParaRPr lang="th-TH" sz="4800" dirty="0"/>
          </a:p>
        </p:txBody>
      </p:sp>
      <p:pic>
        <p:nvPicPr>
          <p:cNvPr id="5" name="Content Placeholder 4" descr="Capture00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112" y="1125538"/>
            <a:ext cx="6033776" cy="4967287"/>
          </a:xfrm>
        </p:spPr>
      </p:pic>
      <p:sp>
        <p:nvSpPr>
          <p:cNvPr id="6" name="TextBox 5"/>
          <p:cNvSpPr txBox="1"/>
          <p:nvPr/>
        </p:nvSpPr>
        <p:spPr>
          <a:xfrm>
            <a:off x="4214810" y="5000636"/>
            <a:ext cx="2734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www.ojs.mcu.ac.th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0493809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ข้อมูลเบื้องต้นระบบ </a:t>
            </a:r>
            <a:r>
              <a:rPr lang="en-US" dirty="0" err="1" smtClean="0"/>
              <a:t>mcu</a:t>
            </a:r>
            <a:r>
              <a:rPr lang="en-US" dirty="0" smtClean="0"/>
              <a:t> </a:t>
            </a:r>
            <a:r>
              <a:rPr lang="en-US" dirty="0" err="1" smtClean="0"/>
              <a:t>ojs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ระบบการจัดการและตีพิมพ์วารสารออนไลน์</a:t>
            </a:r>
            <a:r>
              <a:rPr lang="en-US" sz="3200" dirty="0" smtClean="0"/>
              <a:t> </a:t>
            </a:r>
            <a:r>
              <a:rPr lang="th-TH" sz="3200" dirty="0" smtClean="0"/>
              <a:t>ของมหาจุฬาลง</a:t>
            </a:r>
            <a:r>
              <a:rPr lang="th-TH" sz="3200" dirty="0" err="1" smtClean="0"/>
              <a:t>กรณ</a:t>
            </a:r>
            <a:r>
              <a:rPr lang="th-TH" sz="3200" dirty="0" smtClean="0"/>
              <a:t>ราชวิทยาลัย </a:t>
            </a:r>
          </a:p>
          <a:p>
            <a:r>
              <a:rPr lang="th-TH" sz="3200" dirty="0" smtClean="0"/>
              <a:t>ใช้ระบบ</a:t>
            </a:r>
            <a:r>
              <a:rPr lang="en-US" sz="3200" dirty="0" smtClean="0"/>
              <a:t> Open Journal System (OJS) version 2.4.5</a:t>
            </a:r>
          </a:p>
          <a:p>
            <a:r>
              <a:rPr lang="en-US" sz="3200" dirty="0" smtClean="0"/>
              <a:t>URL: </a:t>
            </a:r>
            <a:r>
              <a:rPr lang="en-US" sz="3200" u="sng" dirty="0" smtClean="0">
                <a:hlinkClick r:id="rId2"/>
              </a:rPr>
              <a:t>www.ojs.mcu.ac.th</a:t>
            </a:r>
            <a:endParaRPr lang="en-US" sz="3200" dirty="0" smtClean="0"/>
          </a:p>
          <a:p>
            <a:r>
              <a:rPr lang="en-US" sz="3200" dirty="0" smtClean="0"/>
              <a:t>OJS </a:t>
            </a:r>
            <a:r>
              <a:rPr lang="th-TH" sz="3200" dirty="0" smtClean="0"/>
              <a:t>พัฒนาโดย</a:t>
            </a:r>
            <a:r>
              <a:rPr lang="en-US" sz="3200" dirty="0" smtClean="0"/>
              <a:t> The Public Knowledge Project (PKP) 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xmlns="" val="31076753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ข้อมูลเบื้องต้นระบบ </a:t>
            </a:r>
            <a:r>
              <a:rPr lang="en-US" dirty="0" err="1" smtClean="0"/>
              <a:t>mcu</a:t>
            </a:r>
            <a:r>
              <a:rPr lang="en-US" dirty="0" smtClean="0"/>
              <a:t> </a:t>
            </a:r>
            <a:r>
              <a:rPr lang="en-US" dirty="0" err="1" smtClean="0"/>
              <a:t>ojs</a:t>
            </a:r>
            <a:r>
              <a:rPr lang="en-US" dirty="0" smtClean="0"/>
              <a:t> 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ส่วนประกอบที่สำคัญของ</a:t>
            </a:r>
            <a:r>
              <a:rPr lang="en-US" sz="3600" dirty="0" smtClean="0"/>
              <a:t> OJS </a:t>
            </a:r>
            <a:r>
              <a:rPr lang="th-TH" sz="3600" dirty="0" smtClean="0"/>
              <a:t>ประกอบด้วย </a:t>
            </a:r>
            <a:endParaRPr lang="en-US" sz="3600" dirty="0" smtClean="0"/>
          </a:p>
          <a:p>
            <a:pPr lvl="1"/>
            <a:r>
              <a:rPr lang="en-US" sz="3200" dirty="0" smtClean="0"/>
              <a:t> </a:t>
            </a:r>
            <a:r>
              <a:rPr lang="th-TH" sz="3200" dirty="0" smtClean="0"/>
              <a:t>ระบบการจัดการเนื้อหาวารสาร</a:t>
            </a:r>
            <a:r>
              <a:rPr lang="en-US" sz="3200" dirty="0" smtClean="0"/>
              <a:t> (Journal Content Management System) </a:t>
            </a:r>
          </a:p>
          <a:p>
            <a:pPr lvl="1"/>
            <a:r>
              <a:rPr lang="th-TH" sz="3200" dirty="0" smtClean="0"/>
              <a:t>ระบบสมาชิกของวารสาร ได้แก่</a:t>
            </a:r>
            <a:r>
              <a:rPr lang="en-US" sz="3200" dirty="0" smtClean="0"/>
              <a:t> Readers, Authors, Journal Managers, Editors, Reviewers, Layout editor </a:t>
            </a:r>
            <a:r>
              <a:rPr lang="th-TH" sz="3200" dirty="0" smtClean="0"/>
              <a:t>เป็นต้น </a:t>
            </a:r>
            <a:endParaRPr lang="en-US" sz="3200" dirty="0" smtClean="0"/>
          </a:p>
          <a:p>
            <a:pPr lvl="1"/>
            <a:r>
              <a:rPr lang="th-TH" sz="3200" dirty="0" smtClean="0"/>
              <a:t>ระบบ</a:t>
            </a:r>
            <a:r>
              <a:rPr lang="en-US" sz="3200" dirty="0" smtClean="0"/>
              <a:t> Online Submission </a:t>
            </a:r>
            <a:r>
              <a:rPr lang="th-TH" sz="3200" dirty="0" smtClean="0"/>
              <a:t>และ ระบบ</a:t>
            </a:r>
            <a:r>
              <a:rPr lang="en-US" sz="3200" dirty="0" smtClean="0"/>
              <a:t> Review Process </a:t>
            </a:r>
          </a:p>
          <a:p>
            <a:endParaRPr lang="th-TH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071546"/>
            <a:ext cx="6429420" cy="49685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Journal Managers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Editors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Section Editors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Layout Editors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Copyeditors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Proofreaders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Reviewers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Authors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Readers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Subscription Managers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Site Administrator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pic>
        <p:nvPicPr>
          <p:cNvPr id="4" name="Picture 3" descr="preview.jpg"/>
          <p:cNvPicPr/>
          <p:nvPr/>
        </p:nvPicPr>
        <p:blipFill>
          <a:blip r:embed="rId2"/>
          <a:srcRect l="3399" t="3793" r="75346" b="57210"/>
          <a:stretch>
            <a:fillRect/>
          </a:stretch>
        </p:blipFill>
        <p:spPr>
          <a:xfrm>
            <a:off x="2214546" y="2571744"/>
            <a:ext cx="774703" cy="114300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28728" y="1428736"/>
          <a:ext cx="6096000" cy="3749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47934"/>
                <a:gridCol w="3548066"/>
              </a:tblGrid>
              <a:tr h="317488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Journal Managers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แต่งตั้งโดย</a:t>
                      </a:r>
                      <a:r>
                        <a:rPr kumimoji="0" lang="en-US" sz="1800" kern="1200" dirty="0" smtClean="0"/>
                        <a:t> Site Administrator </a:t>
                      </a:r>
                      <a:r>
                        <a:rPr kumimoji="0" lang="th-TH" sz="1800" kern="1200" dirty="0" smtClean="0"/>
                        <a:t>ของ</a:t>
                      </a:r>
                      <a:r>
                        <a:rPr kumimoji="0" lang="en-US" sz="1800" kern="1200" dirty="0" smtClean="0"/>
                        <a:t> </a:t>
                      </a:r>
                      <a:r>
                        <a:rPr kumimoji="0" lang="en-US" sz="1800" kern="1200" dirty="0" err="1" smtClean="0"/>
                        <a:t>ThaiJo</a:t>
                      </a:r>
                      <a:r>
                        <a:rPr kumimoji="0" lang="en-US" sz="1800" kern="1200" dirty="0" smtClean="0"/>
                        <a:t>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ดูแลรับผิดชอบระบบวารสารออนไลน์ </a:t>
                      </a:r>
                      <a:endParaRPr kumimoji="0" lang="en-US" sz="1800" kern="120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ไม่จำเป็นต้องมีความรู้ด้านเทคนิคมากแต่ต้องเข้าใจถึงกระบวนการทำงานผ่านระบบออนไลน์ของวารสาร </a:t>
                      </a:r>
                      <a:endParaRPr kumimoji="0" lang="en-US" sz="1800" kern="120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ผู้กำหนดรายชื่อของ</a:t>
                      </a:r>
                      <a:r>
                        <a:rPr kumimoji="0" lang="en-US" sz="1800" kern="1200" dirty="0" smtClean="0"/>
                        <a:t> Editor, Section editor, Copy editor, Layout editor, </a:t>
                      </a:r>
                      <a:r>
                        <a:rPr kumimoji="0" lang="en-US" sz="1800" kern="1200" dirty="0" err="1" smtClean="0"/>
                        <a:t>Profreader</a:t>
                      </a:r>
                      <a:r>
                        <a:rPr kumimoji="0" lang="en-US" sz="1800" kern="1200" dirty="0" smtClean="0"/>
                        <a:t>, Authors </a:t>
                      </a:r>
                      <a:r>
                        <a:rPr kumimoji="0" lang="th-TH" sz="1800" kern="1200" dirty="0" smtClean="0"/>
                        <a:t>และ</a:t>
                      </a:r>
                      <a:r>
                        <a:rPr kumimoji="0" lang="en-US" sz="1800" kern="1200" dirty="0" smtClean="0"/>
                        <a:t> Reviewers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สร้าง</a:t>
                      </a:r>
                      <a:r>
                        <a:rPr kumimoji="0" lang="en-US" sz="1800" kern="1200" dirty="0" smtClean="0"/>
                        <a:t> Section </a:t>
                      </a:r>
                      <a:r>
                        <a:rPr kumimoji="0" lang="th-TH" sz="1800" kern="1200" dirty="0" smtClean="0"/>
                        <a:t>ต่างๆของวารสาร </a:t>
                      </a:r>
                      <a:endParaRPr kumimoji="0" lang="en-US" sz="1800" kern="1200" dirty="0" smtClean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สร้างฟอร์มสำหรับการ</a:t>
                      </a:r>
                      <a:r>
                        <a:rPr kumimoji="0" lang="en-US" sz="1800" kern="1200" dirty="0" smtClean="0"/>
                        <a:t> Review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1800" kern="1200" dirty="0" smtClean="0"/>
                        <a:t>ติดตั้งเครื่องมือต่างๆในระบบของวารสาร </a:t>
                      </a:r>
                      <a:endParaRPr kumimoji="0" lang="en-US" sz="1800" kern="1200" dirty="0" smtClean="0"/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preview.jpg"/>
          <p:cNvPicPr/>
          <p:nvPr/>
        </p:nvPicPr>
        <p:blipFill>
          <a:blip r:embed="rId2"/>
          <a:srcRect l="3399" t="3793" r="75346" b="57210"/>
          <a:stretch>
            <a:fillRect/>
          </a:stretch>
        </p:blipFill>
        <p:spPr>
          <a:xfrm>
            <a:off x="2071670" y="2357430"/>
            <a:ext cx="1003565" cy="148067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003385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41452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ควบคุม ติดตาม กระบวนการ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Review,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การ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Editing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และ การ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Publishing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ผ่านระบบออนไลน์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สร้างรูปเล่มวารสารออนไลน์ กำหนดเนื้อหาในวารสาร</a:t>
                      </a:r>
                      <a:r>
                        <a:rPr kumimoji="0"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table of content </a:t>
                      </a:r>
                      <a:r>
                        <a:rPr kumimoji="0" lang="th-TH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กำหนดช่วงเวลาตีพิมพ์ </a:t>
                      </a:r>
                      <a:endParaRPr kumimoji="0"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preview.jpg"/>
          <p:cNvPicPr/>
          <p:nvPr/>
        </p:nvPicPr>
        <p:blipFill>
          <a:blip r:embed="rId2"/>
          <a:srcRect l="27672" t="2844" r="51188" b="57525"/>
          <a:stretch>
            <a:fillRect/>
          </a:stretch>
        </p:blipFill>
        <p:spPr>
          <a:xfrm>
            <a:off x="2212608" y="2357430"/>
            <a:ext cx="1002070" cy="1504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สมาชิกในระบบวารสารออนไลน์</a:t>
            </a:r>
            <a:r>
              <a:rPr lang="en-US" dirty="0" smtClean="0"/>
              <a:t>(</a:t>
            </a:r>
            <a:r>
              <a:rPr lang="th-TH" dirty="0" smtClean="0"/>
              <a:t>ต่อ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968552"/>
          </a:xfrm>
        </p:spPr>
        <p:txBody>
          <a:bodyPr>
            <a:normAutofit/>
          </a:bodyPr>
          <a:lstStyle/>
          <a:p>
            <a:endParaRPr lang="th-TH" b="1" dirty="0"/>
          </a:p>
          <a:p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728" y="1428736"/>
          <a:ext cx="6143668" cy="3291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67858"/>
                <a:gridCol w="3575810"/>
              </a:tblGrid>
              <a:tr h="285752">
                <a:tc>
                  <a:txBody>
                    <a:bodyPr/>
                    <a:lstStyle/>
                    <a:p>
                      <a:r>
                        <a:rPr lang="th-TH" dirty="0" smtClean="0"/>
                        <a:t>ตำแหน่ง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หน้าที่</a:t>
                      </a:r>
                      <a:endParaRPr lang="th-TH" dirty="0"/>
                    </a:p>
                  </a:txBody>
                  <a:tcPr/>
                </a:tc>
              </a:tr>
              <a:tr h="2773658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Section Editors</a:t>
                      </a:r>
                    </a:p>
                    <a:p>
                      <a:endParaRPr lang="th-TH" sz="1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ดูแลกระบวนการ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Review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และ การ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Editing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เริ่มตั้งแต่ผู้แต่ง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submission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ผ่านระบบเข้ามา </a:t>
                      </a:r>
                      <a:endParaRPr kumimoji="0"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ในบางวารสารอาจถูกกำหนดให้รับผิดชอบทั้งกระบวนการ เป็น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Copyeditor, </a:t>
                      </a:r>
                      <a:r>
                        <a:rPr kumimoji="0" lang="en-US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Layouteditor</a:t>
                      </a:r>
                      <a:r>
                        <a:rPr kumimoji="0" lang="en-US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Proofreader </a:t>
                      </a:r>
                      <a:r>
                        <a:rPr kumimoji="0" lang="th-TH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ในคนๆเดียว </a:t>
                      </a:r>
                      <a:endParaRPr kumimoji="0" lang="en-US" sz="2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preview.jpg"/>
          <p:cNvPicPr/>
          <p:nvPr/>
        </p:nvPicPr>
        <p:blipFill>
          <a:blip r:embed="rId2"/>
          <a:srcRect l="51242" t="3795" r="27529" b="58444"/>
          <a:stretch>
            <a:fillRect/>
          </a:stretch>
        </p:blipFill>
        <p:spPr>
          <a:xfrm>
            <a:off x="2071670" y="2357430"/>
            <a:ext cx="1007385" cy="14328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คณะครุศาสตร์&amp;#x0D;&amp;#x0A;มหาวิทยาลัยมหาจุฬาลงกรณราชวิทยาลัย&amp;quot;&quot;/&gt;&lt;property id=&quot;20307&quot; value=&quot;315&quot;/&gt;&lt;/object&gt;&lt;object type=&quot;3&quot; unique_id=&quot;10005&quot;&gt;&lt;property id=&quot;20148&quot; value=&quot;5&quot;/&gt;&lt;property id=&quot;20300&quot; value=&quot;Slide 2 - &amp;quot; ประวัติคณะครุศาสตร์&amp;quot;&quot;/&gt;&lt;property id=&quot;20307&quot; value=&quot;260&quot;/&gt;&lt;/object&gt;&lt;object type=&quot;3&quot; unique_id=&quot;10006&quot;&gt;&lt;property id=&quot;20148&quot; value=&quot;5&quot;/&gt;&lt;property id=&quot;20300&quot; value=&quot;Slide 3 - &amp;quot;การจัดการศึกษาปัจจุบัน&amp;quot;&quot;/&gt;&lt;property id=&quot;20307&quot; value=&quot;332&quot;/&gt;&lt;/object&gt;&lt;object type=&quot;3&quot; unique_id=&quot;10007&quot;&gt;&lt;property id=&quot;20148&quot; value=&quot;5&quot;/&gt;&lt;property id=&quot;20300&quot; value=&quot;Slide 4 - &amp;quot;วัตถุประสงค์&amp;quot;&quot;/&gt;&lt;property id=&quot;20307&quot; value=&quot;268&quot;/&gt;&lt;/object&gt;&lt;object type=&quot;3&quot; unique_id=&quot;10008&quot;&gt;&lt;property id=&quot;20148&quot; value=&quot;5&quot;/&gt;&lt;property id=&quot;20300&quot; value=&quot;Slide 5 - &amp;quot;ปรัชญา และ ปณิธาน&amp;quot;&quot;/&gt;&lt;property id=&quot;20307&quot; value=&quot;331&quot;/&gt;&lt;/object&gt;&lt;object type=&quot;3&quot; unique_id=&quot;10009&quot;&gt;&lt;property id=&quot;20148&quot; value=&quot;5&quot;/&gt;&lt;property id=&quot;20300&quot; value=&quot;Slide 6 - &amp;quot;โครงสร้างการบริหาร&amp;quot;&quot;/&gt;&lt;property id=&quot;20307&quot; value=&quot;290&quot;/&gt;&lt;/object&gt;&lt;object type=&quot;3&quot; unique_id=&quot;10010&quot;&gt;&lt;property id=&quot;20148&quot; value=&quot;5&quot;/&gt;&lt;property id=&quot;20300&quot; value=&quot;Slide 7 - &amp;quot;ภารกิจ - สำนักงานคณบดี&amp;quot;&quot;/&gt;&lt;property id=&quot;20307&quot; value=&quot;291&quot;/&gt;&lt;/object&gt;&lt;object type=&quot;3&quot; unique_id=&quot;10011&quot;&gt;&lt;property id=&quot;20148&quot; value=&quot;5&quot;/&gt;&lt;property id=&quot;20300&quot; value=&quot;Slide 8 - &amp;quot;ภาควิชาปริยัติธรรมและจริยศึกษา&amp;quot;&quot;/&gt;&lt;property id=&quot;20307&quot; value=&quot;350&quot;/&gt;&lt;/object&gt;&lt;object type=&quot;3&quot; unique_id=&quot;10012&quot;&gt;&lt;property id=&quot;20148&quot; value=&quot;5&quot;/&gt;&lt;property id=&quot;20300&quot; value=&quot;Slide 9 - &amp;quot;ภาควิชาบริหารการศึกษาและกิจการคณะสงฆ์&amp;quot;&quot;/&gt;&lt;property id=&quot;20307&quot; value=&quot;351&quot;/&gt;&lt;/object&gt;&lt;object type=&quot;3&quot; unique_id=&quot;10013&quot;&gt;&lt;property id=&quot;20148&quot; value=&quot;5&quot;/&gt;&lt;property id=&quot;20300&quot; value=&quot;Slide 10 - &amp;quot;ภาควิชาหลักสูตรและการสอน&amp;quot;&quot;/&gt;&lt;property id=&quot;20307&quot; value=&quot;352&quot;/&gt;&lt;/object&gt;&lt;object type=&quot;3&quot; unique_id=&quot;10014&quot;&gt;&lt;property id=&quot;20148&quot; value=&quot;5&quot;/&gt;&lt;property id=&quot;20300&quot; value=&quot;Slide 11 - &amp;quot;บุคลากร&amp;quot;&quot;/&gt;&lt;property id=&quot;20307&quot; value=&quot;292&quot;/&gt;&lt;/object&gt;&lt;object type=&quot;3&quot; unique_id=&quot;10015&quot;&gt;&lt;property id=&quot;20148&quot; value=&quot;5&quot;/&gt;&lt;property id=&quot;20300&quot; value=&quot;Slide 12 - &amp;quot;อัตรากำลังของคณะครุศาสตร์&amp;quot;&quot;/&gt;&lt;property id=&quot;20307&quot; value=&quot;354&quot;/&gt;&lt;/object&gt;&lt;object type=&quot;3&quot; unique_id=&quot;10016&quot;&gt;&lt;property id=&quot;20148&quot; value=&quot;5&quot;/&gt;&lt;property id=&quot;20300&quot; value=&quot;Slide 13 - &amp;quot;ผู้บริหารคณะครุศาสตร์&amp;quot;&quot;/&gt;&lt;property id=&quot;20307&quot; value=&quot;362&quot;/&gt;&lt;/object&gt;&lt;object type=&quot;3&quot; unique_id=&quot;10017&quot;&gt;&lt;property id=&quot;20148&quot; value=&quot;5&quot;/&gt;&lt;property id=&quot;20300&quot; value=&quot;Slide 14&quot;/&gt;&lt;property id=&quot;20307&quot; value=&quot;289&quot;/&gt;&lt;/object&gt;&lt;object type=&quot;3&quot; unique_id=&quot;10018&quot;&gt;&lt;property id=&quot;20148&quot; value=&quot;5&quot;/&gt;&lt;property id=&quot;20300&quot; value=&quot;Slide 15&quot;/&gt;&lt;property id=&quot;20307&quot; value=&quot;308&quot;/&gt;&lt;/object&gt;&lt;object type=&quot;3&quot; unique_id=&quot;10019&quot;&gt;&lt;property id=&quot;20148&quot; value=&quot;5&quot;/&gt;&lt;property id=&quot;20300&quot; value=&quot;Slide 16 - &amp;quot;สถิตินิสิต ปี ๒๕๕๑&amp;quot;&quot;/&gt;&lt;property id=&quot;20307&quot; value=&quot;346&quot;/&gt;&lt;/object&gt;&lt;object type=&quot;3&quot; unique_id=&quot;10020&quot;&gt;&lt;property id=&quot;20148&quot; value=&quot;5&quot;/&gt;&lt;property id=&quot;20300&quot; value=&quot;Slide 17 - &amp;quot;กิจกรรมต่างๆ&amp;quot;&quot;/&gt;&lt;property id=&quot;20307&quot; value=&quot;355&quot;/&gt;&lt;/object&gt;&lt;object type=&quot;3&quot; unique_id=&quot;10021&quot;&gt;&lt;property id=&quot;20148&quot; value=&quot;5&quot;/&gt;&lt;property id=&quot;20300&quot; value=&quot;Slide 18 - &amp;quot;อบรมผลิตสื่อการศึกษาให้แก่นิสิต&amp;quot;&quot;/&gt;&lt;property id=&quot;20307&quot; value=&quot;356&quot;/&gt;&lt;/object&gt;&lt;object type=&quot;3&quot; unique_id=&quot;10022&quot;&gt;&lt;property id=&quot;20148&quot; value=&quot;5&quot;/&gt;&lt;property id=&quot;20300&quot; value=&quot;Slide 19 - &amp;quot;การปฏิบัติธรรมประจำปี&amp;quot;&quot;/&gt;&lt;property id=&quot;20307&quot; value=&quot;357&quot;/&gt;&lt;/object&gt;&lt;object type=&quot;3&quot; unique_id=&quot;10023&quot;&gt;&lt;property id=&quot;20148&quot; value=&quot;5&quot;/&gt;&lt;property id=&quot;20300&quot; value=&quot;Slide 20 - &amp;quot;การแนะแนวนิสิต&amp;quot;&quot;/&gt;&lt;property id=&quot;20307&quot; value=&quot;358&quot;/&gt;&lt;/object&gt;&lt;object type=&quot;3&quot; unique_id=&quot;10024&quot;&gt;&lt;property id=&quot;20148&quot; value=&quot;5&quot;/&gt;&lt;property id=&quot;20300&quot; value=&quot;Slide 21 - &amp;quot;จัดหาทุนสนับสนุนการศึกษา&amp;quot;&quot;/&gt;&lt;property id=&quot;20307&quot; value=&quot;359&quot;/&gt;&lt;/object&gt;&lt;object type=&quot;3&quot; unique_id=&quot;10025&quot;&gt;&lt;property id=&quot;20148&quot; value=&quot;5&quot;/&gt;&lt;property id=&quot;20300&quot; value=&quot;Slide 22 - &amp;quot;สัมมนาคณาจารย์ทางด้านครุศาสตร์&amp;quot;&quot;/&gt;&lt;property id=&quot;20307&quot; value=&quot;360&quot;/&gt;&lt;/object&gt;&lt;object type=&quot;3&quot; unique_id=&quot;10026&quot;&gt;&lt;property id=&quot;20148&quot; value=&quot;5&quot;/&gt;&lt;property id=&quot;20300&quot; value=&quot;Slide 23 - &amp;quot;อบรมครูสอนศีลธรรมในโรงเรียน&amp;quot;&quot;/&gt;&lt;property id=&quot;20307&quot; value=&quot;361&quot;/&gt;&lt;/object&gt;&lt;object type=&quot;3&quot; unique_id=&quot;10027&quot;&gt;&lt;property id=&quot;20148&quot; value=&quot;5&quot;/&gt;&lt;property id=&quot;20300&quot; value=&quot;Slide 24 - &amp;quot;ติดต่อ&amp;quot;&quot;/&gt;&lt;property id=&quot;20307&quot; value=&quot;349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15478</TotalTime>
  <Words>765</Words>
  <Application>Microsoft Office PowerPoint</Application>
  <PresentationFormat>On-screen Show (4:3)</PresentationFormat>
  <Paragraphs>132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ระบบจัดการวารสารออนไลน์  มหาวิทยาลัยมหาจุฬาลงกรณราชวิทยาลัย www.ojs.mcu.ac.th</vt:lpstr>
      <vt:lpstr>เนื้อหา</vt:lpstr>
      <vt:lpstr>ข้อมูลเบื้องต้นระบบ mcu ojs</vt:lpstr>
      <vt:lpstr>ข้อมูลเบื้องต้นระบบ mcu ojs</vt:lpstr>
      <vt:lpstr>ข้อมูลเบื้องต้นระบบ mcu ojs (ต่อ)</vt:lpstr>
      <vt:lpstr>สมาชิกในระบบวารสารออนไลน์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สมาชิกในระบบวารสารออนไลน์(ต่อ)</vt:lpstr>
      <vt:lpstr>กระบวนการพิจารณาบทความและตีพิมพ์ของระบบ OJS</vt:lpstr>
      <vt:lpstr>ขั้นตอนการส่งบทความเข้าสู่วารสาร</vt:lpstr>
      <vt:lpstr>SUBMISSION</vt:lpstr>
      <vt:lpstr>Thank  you !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user</dc:creator>
  <cp:lastModifiedBy>Windows User</cp:lastModifiedBy>
  <cp:revision>1478</cp:revision>
  <cp:lastPrinted>2013-04-25T23:14:52Z</cp:lastPrinted>
  <dcterms:created xsi:type="dcterms:W3CDTF">2006-02-16T15:51:13Z</dcterms:created>
  <dcterms:modified xsi:type="dcterms:W3CDTF">2015-04-08T04:11:24Z</dcterms:modified>
</cp:coreProperties>
</file>