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7" r:id="rId2"/>
    <p:sldId id="401" r:id="rId3"/>
    <p:sldId id="380" r:id="rId4"/>
    <p:sldId id="430" r:id="rId5"/>
    <p:sldId id="353" r:id="rId6"/>
    <p:sldId id="403" r:id="rId7"/>
    <p:sldId id="404" r:id="rId8"/>
    <p:sldId id="406" r:id="rId9"/>
    <p:sldId id="429" r:id="rId10"/>
    <p:sldId id="407" r:id="rId11"/>
    <p:sldId id="433" r:id="rId12"/>
    <p:sldId id="408" r:id="rId13"/>
    <p:sldId id="434" r:id="rId14"/>
    <p:sldId id="428" r:id="rId15"/>
    <p:sldId id="409" r:id="rId16"/>
    <p:sldId id="411" r:id="rId17"/>
    <p:sldId id="432" r:id="rId18"/>
    <p:sldId id="431" r:id="rId19"/>
    <p:sldId id="412" r:id="rId20"/>
    <p:sldId id="413" r:id="rId21"/>
    <p:sldId id="414" r:id="rId22"/>
    <p:sldId id="415" r:id="rId23"/>
    <p:sldId id="416" r:id="rId24"/>
    <p:sldId id="417" r:id="rId25"/>
    <p:sldId id="418" r:id="rId26"/>
    <p:sldId id="419" r:id="rId27"/>
    <p:sldId id="420" r:id="rId28"/>
    <p:sldId id="421" r:id="rId29"/>
    <p:sldId id="422" r:id="rId30"/>
    <p:sldId id="423" r:id="rId31"/>
    <p:sldId id="424" r:id="rId32"/>
    <p:sldId id="425" r:id="rId33"/>
    <p:sldId id="426" r:id="rId34"/>
    <p:sldId id="427" r:id="rId35"/>
    <p:sldId id="400" r:id="rId36"/>
  </p:sldIdLst>
  <p:sldSz cx="9144000" cy="6858000" type="screen4x3"/>
  <p:notesSz cx="6858000" cy="9144000"/>
  <p:defaultTextStyle>
    <a:defPPr>
      <a:defRPr lang="th-TH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ngsana New" charset="-34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0" d="100"/>
          <a:sy n="50" d="100"/>
        </p:scale>
        <p:origin x="-125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#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B6F5CE2-AE98-41AB-AFC2-F38348EA65A6}" type="doc">
      <dgm:prSet loTypeId="urn:microsoft.com/office/officeart/2005/8/layout/radial5" loCatId="cycle" qsTypeId="urn:microsoft.com/office/officeart/2005/8/quickstyle/simple1" qsCatId="simple" csTypeId="urn:microsoft.com/office/officeart/2005/8/colors/colorful1#1" csCatId="colorful" phldr="1"/>
      <dgm:spPr/>
      <dgm:t>
        <a:bodyPr/>
        <a:lstStyle/>
        <a:p>
          <a:endParaRPr lang="th-TH"/>
        </a:p>
      </dgm:t>
    </dgm:pt>
    <dgm:pt modelId="{DADE751F-4C97-4EAA-AFB8-0D4CC7C70D6E}">
      <dgm:prSet phldrT="[Text]" custT="1"/>
      <dgm:spPr/>
      <dgm:t>
        <a:bodyPr/>
        <a:lstStyle/>
        <a:p>
          <a:r>
            <a:rPr lang="th-TH" sz="4800" b="1" dirty="0" smtClean="0"/>
            <a:t>แหล่งหัวข้อ</a:t>
          </a:r>
          <a:endParaRPr lang="th-TH" sz="4800" b="1" dirty="0"/>
        </a:p>
      </dgm:t>
    </dgm:pt>
    <dgm:pt modelId="{698533CD-2C2E-4C80-BAE2-99E03AC2CF45}" type="parTrans" cxnId="{B838E09A-181C-4D07-AB49-913904D1E558}">
      <dgm:prSet/>
      <dgm:spPr/>
      <dgm:t>
        <a:bodyPr/>
        <a:lstStyle/>
        <a:p>
          <a:endParaRPr lang="th-TH"/>
        </a:p>
      </dgm:t>
    </dgm:pt>
    <dgm:pt modelId="{B245C4B5-6C03-4162-A2B2-8186D0583E3A}" type="sibTrans" cxnId="{B838E09A-181C-4D07-AB49-913904D1E558}">
      <dgm:prSet/>
      <dgm:spPr/>
      <dgm:t>
        <a:bodyPr/>
        <a:lstStyle/>
        <a:p>
          <a:endParaRPr lang="th-TH"/>
        </a:p>
      </dgm:t>
    </dgm:pt>
    <dgm:pt modelId="{FCCEF0C3-E2B6-4481-AD83-376E6A702FEC}">
      <dgm:prSet phldrT="[Text]" custT="1"/>
      <dgm:spPr/>
      <dgm:t>
        <a:bodyPr/>
        <a:lstStyle/>
        <a:p>
          <a:r>
            <a:rPr lang="th-TH" sz="3600" b="1" dirty="0" smtClean="0"/>
            <a:t>ข้อเสนอแนะ</a:t>
          </a:r>
        </a:p>
        <a:p>
          <a:r>
            <a:rPr lang="th-TH" sz="3600" b="1" dirty="0" smtClean="0"/>
            <a:t>ของวิทยานิพนธ์</a:t>
          </a:r>
          <a:endParaRPr lang="th-TH" sz="3600" b="1" dirty="0"/>
        </a:p>
      </dgm:t>
    </dgm:pt>
    <dgm:pt modelId="{6EF06AD4-07B8-4B1F-8C09-0BCA4BF8F399}" type="parTrans" cxnId="{B5163341-8C16-4FE0-8A3E-EA172432E105}">
      <dgm:prSet/>
      <dgm:spPr/>
      <dgm:t>
        <a:bodyPr/>
        <a:lstStyle/>
        <a:p>
          <a:endParaRPr lang="th-TH"/>
        </a:p>
      </dgm:t>
    </dgm:pt>
    <dgm:pt modelId="{1F71367D-30BC-4D59-B097-B5A1E3BCB5AE}" type="sibTrans" cxnId="{B5163341-8C16-4FE0-8A3E-EA172432E105}">
      <dgm:prSet/>
      <dgm:spPr/>
      <dgm:t>
        <a:bodyPr/>
        <a:lstStyle/>
        <a:p>
          <a:endParaRPr lang="th-TH"/>
        </a:p>
      </dgm:t>
    </dgm:pt>
    <dgm:pt modelId="{EE886FF7-3B89-4AE2-A3F5-A8F78F3AB9AC}">
      <dgm:prSet phldrT="[Text]" custT="1"/>
      <dgm:spPr/>
      <dgm:t>
        <a:bodyPr/>
        <a:lstStyle/>
        <a:p>
          <a:r>
            <a:rPr lang="th-TH" sz="4400" b="1" dirty="0" smtClean="0"/>
            <a:t>ดรรชนีท้ายเล่มหนังสือ</a:t>
          </a:r>
          <a:endParaRPr lang="th-TH" sz="4400" b="1" dirty="0"/>
        </a:p>
      </dgm:t>
    </dgm:pt>
    <dgm:pt modelId="{462F022D-203C-4A5D-ACCD-844B87A4822E}" type="parTrans" cxnId="{2F84DE7E-36E5-45A7-A2AF-531235197360}">
      <dgm:prSet/>
      <dgm:spPr/>
      <dgm:t>
        <a:bodyPr/>
        <a:lstStyle/>
        <a:p>
          <a:endParaRPr lang="th-TH"/>
        </a:p>
      </dgm:t>
    </dgm:pt>
    <dgm:pt modelId="{587F9D12-09A3-49A5-82CE-EE78F889CE76}" type="sibTrans" cxnId="{2F84DE7E-36E5-45A7-A2AF-531235197360}">
      <dgm:prSet/>
      <dgm:spPr/>
      <dgm:t>
        <a:bodyPr/>
        <a:lstStyle/>
        <a:p>
          <a:endParaRPr lang="th-TH"/>
        </a:p>
      </dgm:t>
    </dgm:pt>
    <dgm:pt modelId="{07378548-48F2-426F-A0FA-F0FCB6F0B638}">
      <dgm:prSet phldrT="[Text]" custT="1"/>
      <dgm:spPr/>
      <dgm:t>
        <a:bodyPr/>
        <a:lstStyle/>
        <a:p>
          <a:r>
            <a:rPr lang="th-TH" sz="4000" b="1" dirty="0" smtClean="0"/>
            <a:t>ปรากฏการณ์/สื่อสารต่างๆ</a:t>
          </a:r>
          <a:endParaRPr lang="th-TH" sz="4000" b="1" dirty="0"/>
        </a:p>
      </dgm:t>
    </dgm:pt>
    <dgm:pt modelId="{F0268ACF-D0C4-47D5-93E2-FB110673C99B}" type="parTrans" cxnId="{782742E6-6F79-4EEB-9F1F-A4FD451BE1DE}">
      <dgm:prSet/>
      <dgm:spPr/>
      <dgm:t>
        <a:bodyPr/>
        <a:lstStyle/>
        <a:p>
          <a:endParaRPr lang="th-TH"/>
        </a:p>
      </dgm:t>
    </dgm:pt>
    <dgm:pt modelId="{33E361EB-15D9-4974-94FD-C351912389F0}" type="sibTrans" cxnId="{782742E6-6F79-4EEB-9F1F-A4FD451BE1DE}">
      <dgm:prSet/>
      <dgm:spPr/>
      <dgm:t>
        <a:bodyPr/>
        <a:lstStyle/>
        <a:p>
          <a:endParaRPr lang="th-TH"/>
        </a:p>
      </dgm:t>
    </dgm:pt>
    <dgm:pt modelId="{C7EC7B11-0874-462F-A9AD-B55CD0F623D7}">
      <dgm:prSet phldrT="[Text]" custT="1"/>
      <dgm:spPr/>
      <dgm:t>
        <a:bodyPr/>
        <a:lstStyle/>
        <a:p>
          <a:r>
            <a:rPr lang="th-TH" sz="4400" b="1" dirty="0" smtClean="0"/>
            <a:t>สารบัญหนังสือ</a:t>
          </a:r>
          <a:endParaRPr lang="th-TH" sz="4400" b="1" dirty="0"/>
        </a:p>
      </dgm:t>
    </dgm:pt>
    <dgm:pt modelId="{62C035E7-FD6C-4869-B7A1-F85462CFEFBB}" type="parTrans" cxnId="{A546BF35-AAB2-4920-812F-196257421E0A}">
      <dgm:prSet/>
      <dgm:spPr/>
      <dgm:t>
        <a:bodyPr/>
        <a:lstStyle/>
        <a:p>
          <a:endParaRPr lang="th-TH"/>
        </a:p>
      </dgm:t>
    </dgm:pt>
    <dgm:pt modelId="{35CB068B-E69F-47D2-B608-FC0F274CBC8E}" type="sibTrans" cxnId="{A546BF35-AAB2-4920-812F-196257421E0A}">
      <dgm:prSet/>
      <dgm:spPr/>
      <dgm:t>
        <a:bodyPr/>
        <a:lstStyle/>
        <a:p>
          <a:endParaRPr lang="th-TH"/>
        </a:p>
      </dgm:t>
    </dgm:pt>
    <dgm:pt modelId="{9950C208-8C2A-454F-9D66-0CB005C57A87}">
      <dgm:prSet phldrT="[Text]" phldr="1"/>
      <dgm:spPr/>
      <dgm:t>
        <a:bodyPr/>
        <a:lstStyle/>
        <a:p>
          <a:endParaRPr lang="th-TH"/>
        </a:p>
      </dgm:t>
    </dgm:pt>
    <dgm:pt modelId="{5CCD84EC-81EF-41B5-9873-B9B36147649D}" type="parTrans" cxnId="{42A65164-7E39-4E9C-B9EA-099E1F0FAADC}">
      <dgm:prSet/>
      <dgm:spPr/>
      <dgm:t>
        <a:bodyPr/>
        <a:lstStyle/>
        <a:p>
          <a:endParaRPr lang="th-TH"/>
        </a:p>
      </dgm:t>
    </dgm:pt>
    <dgm:pt modelId="{08A70C7C-DE72-47BB-8D0B-FC85F9DF0B46}" type="sibTrans" cxnId="{42A65164-7E39-4E9C-B9EA-099E1F0FAADC}">
      <dgm:prSet/>
      <dgm:spPr/>
      <dgm:t>
        <a:bodyPr/>
        <a:lstStyle/>
        <a:p>
          <a:endParaRPr lang="th-TH"/>
        </a:p>
      </dgm:t>
    </dgm:pt>
    <dgm:pt modelId="{13166ED1-F0CB-4ED8-9DF3-C36C03CE93DB}" type="pres">
      <dgm:prSet presAssocID="{7B6F5CE2-AE98-41AB-AFC2-F38348EA65A6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CDB45F3D-B5DC-4013-89B1-70CD3FCF14AE}" type="pres">
      <dgm:prSet presAssocID="{DADE751F-4C97-4EAA-AFB8-0D4CC7C70D6E}" presName="centerShape" presStyleLbl="node0" presStyleIdx="0" presStyleCnt="1" custScaleX="132301"/>
      <dgm:spPr/>
      <dgm:t>
        <a:bodyPr/>
        <a:lstStyle/>
        <a:p>
          <a:endParaRPr lang="th-TH"/>
        </a:p>
      </dgm:t>
    </dgm:pt>
    <dgm:pt modelId="{D2C38906-9101-4014-92A2-B2AF6DE3E707}" type="pres">
      <dgm:prSet presAssocID="{6EF06AD4-07B8-4B1F-8C09-0BCA4BF8F399}" presName="parTrans" presStyleLbl="sibTrans2D1" presStyleIdx="0" presStyleCnt="4"/>
      <dgm:spPr/>
      <dgm:t>
        <a:bodyPr/>
        <a:lstStyle/>
        <a:p>
          <a:endParaRPr lang="th-TH"/>
        </a:p>
      </dgm:t>
    </dgm:pt>
    <dgm:pt modelId="{C0B174DD-59AE-454E-8223-F97301C65FFF}" type="pres">
      <dgm:prSet presAssocID="{6EF06AD4-07B8-4B1F-8C09-0BCA4BF8F399}" presName="connectorText" presStyleLbl="sibTrans2D1" presStyleIdx="0" presStyleCnt="4"/>
      <dgm:spPr/>
      <dgm:t>
        <a:bodyPr/>
        <a:lstStyle/>
        <a:p>
          <a:endParaRPr lang="th-TH"/>
        </a:p>
      </dgm:t>
    </dgm:pt>
    <dgm:pt modelId="{32D798E5-D5A5-4161-811B-65529E3FB00E}" type="pres">
      <dgm:prSet presAssocID="{FCCEF0C3-E2B6-4481-AD83-376E6A702FEC}" presName="node" presStyleLbl="node1" presStyleIdx="0" presStyleCnt="4" custScaleX="198451" custScaleY="9903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1FFD900-E653-4B4A-B208-C926A568E4FC}" type="pres">
      <dgm:prSet presAssocID="{462F022D-203C-4A5D-ACCD-844B87A4822E}" presName="parTrans" presStyleLbl="sibTrans2D1" presStyleIdx="1" presStyleCnt="4" custLinFactNeighborX="11390" custLinFactNeighborY="-3901"/>
      <dgm:spPr/>
      <dgm:t>
        <a:bodyPr/>
        <a:lstStyle/>
        <a:p>
          <a:endParaRPr lang="th-TH"/>
        </a:p>
      </dgm:t>
    </dgm:pt>
    <dgm:pt modelId="{E593C100-9DEA-4EE2-A475-5C6BF82E4FF2}" type="pres">
      <dgm:prSet presAssocID="{462F022D-203C-4A5D-ACCD-844B87A4822E}" presName="connectorText" presStyleLbl="sibTrans2D1" presStyleIdx="1" presStyleCnt="4"/>
      <dgm:spPr/>
      <dgm:t>
        <a:bodyPr/>
        <a:lstStyle/>
        <a:p>
          <a:endParaRPr lang="th-TH"/>
        </a:p>
      </dgm:t>
    </dgm:pt>
    <dgm:pt modelId="{9A3096F4-FEEA-4031-8FBD-AF8549C63B64}" type="pres">
      <dgm:prSet presAssocID="{EE886FF7-3B89-4AE2-A3F5-A8F78F3AB9AC}" presName="node" presStyleLbl="node1" presStyleIdx="1" presStyleCnt="4" custScaleX="151256" custScaleY="117462" custRadScaleRad="135254" custRadScaleInc="42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B839542-BAFB-4215-A4F4-C8ABD7B83668}" type="pres">
      <dgm:prSet presAssocID="{F0268ACF-D0C4-47D5-93E2-FB110673C99B}" presName="parTrans" presStyleLbl="sibTrans2D1" presStyleIdx="2" presStyleCnt="4"/>
      <dgm:spPr/>
      <dgm:t>
        <a:bodyPr/>
        <a:lstStyle/>
        <a:p>
          <a:endParaRPr lang="th-TH"/>
        </a:p>
      </dgm:t>
    </dgm:pt>
    <dgm:pt modelId="{6BDC4C3B-6C13-4C48-99AB-96E1D2FE22D2}" type="pres">
      <dgm:prSet presAssocID="{F0268ACF-D0C4-47D5-93E2-FB110673C99B}" presName="connectorText" presStyleLbl="sibTrans2D1" presStyleIdx="2" presStyleCnt="4"/>
      <dgm:spPr/>
      <dgm:t>
        <a:bodyPr/>
        <a:lstStyle/>
        <a:p>
          <a:endParaRPr lang="th-TH"/>
        </a:p>
      </dgm:t>
    </dgm:pt>
    <dgm:pt modelId="{2A7EC598-976C-4C95-9145-335A29634B29}" type="pres">
      <dgm:prSet presAssocID="{07378548-48F2-426F-A0FA-F0FCB6F0B638}" presName="node" presStyleLbl="node1" presStyleIdx="2" presStyleCnt="4" custScaleX="197365" custScaleY="10613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18FDA88-B086-4670-831C-AC3E6E50DCC3}" type="pres">
      <dgm:prSet presAssocID="{62C035E7-FD6C-4869-B7A1-F85462CFEFBB}" presName="parTrans" presStyleLbl="sibTrans2D1" presStyleIdx="3" presStyleCnt="4" custLinFactNeighborX="-18008" custLinFactNeighborY="952"/>
      <dgm:spPr/>
      <dgm:t>
        <a:bodyPr/>
        <a:lstStyle/>
        <a:p>
          <a:endParaRPr lang="th-TH"/>
        </a:p>
      </dgm:t>
    </dgm:pt>
    <dgm:pt modelId="{C5E8E953-E8B7-4830-8FD1-9194FF34637E}" type="pres">
      <dgm:prSet presAssocID="{62C035E7-FD6C-4869-B7A1-F85462CFEFBB}" presName="connectorText" presStyleLbl="sibTrans2D1" presStyleIdx="3" presStyleCnt="4"/>
      <dgm:spPr/>
      <dgm:t>
        <a:bodyPr/>
        <a:lstStyle/>
        <a:p>
          <a:endParaRPr lang="th-TH"/>
        </a:p>
      </dgm:t>
    </dgm:pt>
    <dgm:pt modelId="{0AB0F315-FC0E-40C3-8BD9-C7CDE984DD5D}" type="pres">
      <dgm:prSet presAssocID="{C7EC7B11-0874-462F-A9AD-B55CD0F623D7}" presName="node" presStyleLbl="node1" presStyleIdx="3" presStyleCnt="4" custScaleX="123256" custRadScaleRad="144437" custRadScaleInc="-24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8C8C3BCD-1F46-47CB-9EBA-0FD7A61F5ADC}" type="presOf" srcId="{EE886FF7-3B89-4AE2-A3F5-A8F78F3AB9AC}" destId="{9A3096F4-FEEA-4031-8FBD-AF8549C63B64}" srcOrd="0" destOrd="0" presId="urn:microsoft.com/office/officeart/2005/8/layout/radial5"/>
    <dgm:cxn modelId="{2F84DE7E-36E5-45A7-A2AF-531235197360}" srcId="{DADE751F-4C97-4EAA-AFB8-0D4CC7C70D6E}" destId="{EE886FF7-3B89-4AE2-A3F5-A8F78F3AB9AC}" srcOrd="1" destOrd="0" parTransId="{462F022D-203C-4A5D-ACCD-844B87A4822E}" sibTransId="{587F9D12-09A3-49A5-82CE-EE78F889CE76}"/>
    <dgm:cxn modelId="{B838E09A-181C-4D07-AB49-913904D1E558}" srcId="{7B6F5CE2-AE98-41AB-AFC2-F38348EA65A6}" destId="{DADE751F-4C97-4EAA-AFB8-0D4CC7C70D6E}" srcOrd="0" destOrd="0" parTransId="{698533CD-2C2E-4C80-BAE2-99E03AC2CF45}" sibTransId="{B245C4B5-6C03-4162-A2B2-8186D0583E3A}"/>
    <dgm:cxn modelId="{2B39AE53-0154-4B7B-B4BE-10B7FF5D5DF9}" type="presOf" srcId="{62C035E7-FD6C-4869-B7A1-F85462CFEFBB}" destId="{918FDA88-B086-4670-831C-AC3E6E50DCC3}" srcOrd="0" destOrd="0" presId="urn:microsoft.com/office/officeart/2005/8/layout/radial5"/>
    <dgm:cxn modelId="{A546BF35-AAB2-4920-812F-196257421E0A}" srcId="{DADE751F-4C97-4EAA-AFB8-0D4CC7C70D6E}" destId="{C7EC7B11-0874-462F-A9AD-B55CD0F623D7}" srcOrd="3" destOrd="0" parTransId="{62C035E7-FD6C-4869-B7A1-F85462CFEFBB}" sibTransId="{35CB068B-E69F-47D2-B608-FC0F274CBC8E}"/>
    <dgm:cxn modelId="{00AE51F7-7FBC-4E25-938F-8DEC0BE79F71}" type="presOf" srcId="{6EF06AD4-07B8-4B1F-8C09-0BCA4BF8F399}" destId="{C0B174DD-59AE-454E-8223-F97301C65FFF}" srcOrd="1" destOrd="0" presId="urn:microsoft.com/office/officeart/2005/8/layout/radial5"/>
    <dgm:cxn modelId="{D63307C6-D974-45A9-82DE-FB3065C110C5}" type="presOf" srcId="{FCCEF0C3-E2B6-4481-AD83-376E6A702FEC}" destId="{32D798E5-D5A5-4161-811B-65529E3FB00E}" srcOrd="0" destOrd="0" presId="urn:microsoft.com/office/officeart/2005/8/layout/radial5"/>
    <dgm:cxn modelId="{7C0F6CD7-A842-4599-9F57-F9C9ECF96EF0}" type="presOf" srcId="{462F022D-203C-4A5D-ACCD-844B87A4822E}" destId="{E593C100-9DEA-4EE2-A475-5C6BF82E4FF2}" srcOrd="1" destOrd="0" presId="urn:microsoft.com/office/officeart/2005/8/layout/radial5"/>
    <dgm:cxn modelId="{B19CA6C3-FB1E-4DDC-AE8C-5869F85BFA61}" type="presOf" srcId="{462F022D-203C-4A5D-ACCD-844B87A4822E}" destId="{41FFD900-E653-4B4A-B208-C926A568E4FC}" srcOrd="0" destOrd="0" presId="urn:microsoft.com/office/officeart/2005/8/layout/radial5"/>
    <dgm:cxn modelId="{B5163341-8C16-4FE0-8A3E-EA172432E105}" srcId="{DADE751F-4C97-4EAA-AFB8-0D4CC7C70D6E}" destId="{FCCEF0C3-E2B6-4481-AD83-376E6A702FEC}" srcOrd="0" destOrd="0" parTransId="{6EF06AD4-07B8-4B1F-8C09-0BCA4BF8F399}" sibTransId="{1F71367D-30BC-4D59-B097-B5A1E3BCB5AE}"/>
    <dgm:cxn modelId="{83E8808E-419B-4B12-9DA2-2FB641B8F87D}" type="presOf" srcId="{7B6F5CE2-AE98-41AB-AFC2-F38348EA65A6}" destId="{13166ED1-F0CB-4ED8-9DF3-C36C03CE93DB}" srcOrd="0" destOrd="0" presId="urn:microsoft.com/office/officeart/2005/8/layout/radial5"/>
    <dgm:cxn modelId="{99814C19-8B71-4C7B-99DF-2B47F2E04BDF}" type="presOf" srcId="{6EF06AD4-07B8-4B1F-8C09-0BCA4BF8F399}" destId="{D2C38906-9101-4014-92A2-B2AF6DE3E707}" srcOrd="0" destOrd="0" presId="urn:microsoft.com/office/officeart/2005/8/layout/radial5"/>
    <dgm:cxn modelId="{782742E6-6F79-4EEB-9F1F-A4FD451BE1DE}" srcId="{DADE751F-4C97-4EAA-AFB8-0D4CC7C70D6E}" destId="{07378548-48F2-426F-A0FA-F0FCB6F0B638}" srcOrd="2" destOrd="0" parTransId="{F0268ACF-D0C4-47D5-93E2-FB110673C99B}" sibTransId="{33E361EB-15D9-4974-94FD-C351912389F0}"/>
    <dgm:cxn modelId="{D7B52599-CA17-4694-9BAB-1842229F913D}" type="presOf" srcId="{F0268ACF-D0C4-47D5-93E2-FB110673C99B}" destId="{5B839542-BAFB-4215-A4F4-C8ABD7B83668}" srcOrd="0" destOrd="0" presId="urn:microsoft.com/office/officeart/2005/8/layout/radial5"/>
    <dgm:cxn modelId="{42A65164-7E39-4E9C-B9EA-099E1F0FAADC}" srcId="{7B6F5CE2-AE98-41AB-AFC2-F38348EA65A6}" destId="{9950C208-8C2A-454F-9D66-0CB005C57A87}" srcOrd="1" destOrd="0" parTransId="{5CCD84EC-81EF-41B5-9873-B9B36147649D}" sibTransId="{08A70C7C-DE72-47BB-8D0B-FC85F9DF0B46}"/>
    <dgm:cxn modelId="{845B3665-100B-4CE3-A7C1-F74B4109675B}" type="presOf" srcId="{F0268ACF-D0C4-47D5-93E2-FB110673C99B}" destId="{6BDC4C3B-6C13-4C48-99AB-96E1D2FE22D2}" srcOrd="1" destOrd="0" presId="urn:microsoft.com/office/officeart/2005/8/layout/radial5"/>
    <dgm:cxn modelId="{B4C16CBB-9BF2-4649-850F-0A27FFD5F4F3}" type="presOf" srcId="{62C035E7-FD6C-4869-B7A1-F85462CFEFBB}" destId="{C5E8E953-E8B7-4830-8FD1-9194FF34637E}" srcOrd="1" destOrd="0" presId="urn:microsoft.com/office/officeart/2005/8/layout/radial5"/>
    <dgm:cxn modelId="{16391977-8F20-4C39-84BD-1B319D600A62}" type="presOf" srcId="{C7EC7B11-0874-462F-A9AD-B55CD0F623D7}" destId="{0AB0F315-FC0E-40C3-8BD9-C7CDE984DD5D}" srcOrd="0" destOrd="0" presId="urn:microsoft.com/office/officeart/2005/8/layout/radial5"/>
    <dgm:cxn modelId="{6D7301EA-292F-44D4-A086-FEE49B2B70FC}" type="presOf" srcId="{07378548-48F2-426F-A0FA-F0FCB6F0B638}" destId="{2A7EC598-976C-4C95-9145-335A29634B29}" srcOrd="0" destOrd="0" presId="urn:microsoft.com/office/officeart/2005/8/layout/radial5"/>
    <dgm:cxn modelId="{2CDFD991-F2D1-4395-A741-C3C43FF2901C}" type="presOf" srcId="{DADE751F-4C97-4EAA-AFB8-0D4CC7C70D6E}" destId="{CDB45F3D-B5DC-4013-89B1-70CD3FCF14AE}" srcOrd="0" destOrd="0" presId="urn:microsoft.com/office/officeart/2005/8/layout/radial5"/>
    <dgm:cxn modelId="{D04681CD-3C5C-4BF3-814C-2A61038979E5}" type="presParOf" srcId="{13166ED1-F0CB-4ED8-9DF3-C36C03CE93DB}" destId="{CDB45F3D-B5DC-4013-89B1-70CD3FCF14AE}" srcOrd="0" destOrd="0" presId="urn:microsoft.com/office/officeart/2005/8/layout/radial5"/>
    <dgm:cxn modelId="{D7C760A0-95BA-43AA-9F20-A308C082DA3D}" type="presParOf" srcId="{13166ED1-F0CB-4ED8-9DF3-C36C03CE93DB}" destId="{D2C38906-9101-4014-92A2-B2AF6DE3E707}" srcOrd="1" destOrd="0" presId="urn:microsoft.com/office/officeart/2005/8/layout/radial5"/>
    <dgm:cxn modelId="{6370E903-8B2C-4BD1-8739-51EFD78FA540}" type="presParOf" srcId="{D2C38906-9101-4014-92A2-B2AF6DE3E707}" destId="{C0B174DD-59AE-454E-8223-F97301C65FFF}" srcOrd="0" destOrd="0" presId="urn:microsoft.com/office/officeart/2005/8/layout/radial5"/>
    <dgm:cxn modelId="{65BAC6E9-4C07-4605-97D8-2A5926CBD84D}" type="presParOf" srcId="{13166ED1-F0CB-4ED8-9DF3-C36C03CE93DB}" destId="{32D798E5-D5A5-4161-811B-65529E3FB00E}" srcOrd="2" destOrd="0" presId="urn:microsoft.com/office/officeart/2005/8/layout/radial5"/>
    <dgm:cxn modelId="{0CE0EAF3-519B-4097-AC11-8928F5AAA184}" type="presParOf" srcId="{13166ED1-F0CB-4ED8-9DF3-C36C03CE93DB}" destId="{41FFD900-E653-4B4A-B208-C926A568E4FC}" srcOrd="3" destOrd="0" presId="urn:microsoft.com/office/officeart/2005/8/layout/radial5"/>
    <dgm:cxn modelId="{23A51040-1AE1-45C8-ADD2-FF5D0C796893}" type="presParOf" srcId="{41FFD900-E653-4B4A-B208-C926A568E4FC}" destId="{E593C100-9DEA-4EE2-A475-5C6BF82E4FF2}" srcOrd="0" destOrd="0" presId="urn:microsoft.com/office/officeart/2005/8/layout/radial5"/>
    <dgm:cxn modelId="{0105DE8C-37A6-4885-8143-7DEF072D54FE}" type="presParOf" srcId="{13166ED1-F0CB-4ED8-9DF3-C36C03CE93DB}" destId="{9A3096F4-FEEA-4031-8FBD-AF8549C63B64}" srcOrd="4" destOrd="0" presId="urn:microsoft.com/office/officeart/2005/8/layout/radial5"/>
    <dgm:cxn modelId="{91CB0F98-B0DE-4B77-963F-12A9F4A13D58}" type="presParOf" srcId="{13166ED1-F0CB-4ED8-9DF3-C36C03CE93DB}" destId="{5B839542-BAFB-4215-A4F4-C8ABD7B83668}" srcOrd="5" destOrd="0" presId="urn:microsoft.com/office/officeart/2005/8/layout/radial5"/>
    <dgm:cxn modelId="{CF09A89C-C227-45A4-B1D0-712C4AFAFBA2}" type="presParOf" srcId="{5B839542-BAFB-4215-A4F4-C8ABD7B83668}" destId="{6BDC4C3B-6C13-4C48-99AB-96E1D2FE22D2}" srcOrd="0" destOrd="0" presId="urn:microsoft.com/office/officeart/2005/8/layout/radial5"/>
    <dgm:cxn modelId="{C781B1C7-92E0-454C-8D92-76CCF41209B7}" type="presParOf" srcId="{13166ED1-F0CB-4ED8-9DF3-C36C03CE93DB}" destId="{2A7EC598-976C-4C95-9145-335A29634B29}" srcOrd="6" destOrd="0" presId="urn:microsoft.com/office/officeart/2005/8/layout/radial5"/>
    <dgm:cxn modelId="{CB38960D-EEC8-4CD6-B04D-0388B481ABDA}" type="presParOf" srcId="{13166ED1-F0CB-4ED8-9DF3-C36C03CE93DB}" destId="{918FDA88-B086-4670-831C-AC3E6E50DCC3}" srcOrd="7" destOrd="0" presId="urn:microsoft.com/office/officeart/2005/8/layout/radial5"/>
    <dgm:cxn modelId="{A2B73F2B-1017-437D-98A9-707255A18CC0}" type="presParOf" srcId="{918FDA88-B086-4670-831C-AC3E6E50DCC3}" destId="{C5E8E953-E8B7-4830-8FD1-9194FF34637E}" srcOrd="0" destOrd="0" presId="urn:microsoft.com/office/officeart/2005/8/layout/radial5"/>
    <dgm:cxn modelId="{06125FA3-5B12-460E-8BE5-3E4C6172AFA4}" type="presParOf" srcId="{13166ED1-F0CB-4ED8-9DF3-C36C03CE93DB}" destId="{0AB0F315-FC0E-40C3-8BD9-C7CDE984DD5D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B36AE337-5733-4FFE-8FE4-522A54884627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C0C5D52-E70F-4AB6-A2E2-8F8FBE9B18F9}">
      <dgm:prSet phldrT="[Text]" custT="1"/>
      <dgm:spPr/>
      <dgm:t>
        <a:bodyPr/>
        <a:lstStyle/>
        <a:p>
          <a:r>
            <a:rPr lang="th-TH" sz="4800" b="1" dirty="0" smtClean="0"/>
            <a:t>คุณธรรม</a:t>
          </a:r>
          <a:endParaRPr lang="th-TH" sz="4800" b="1" dirty="0"/>
        </a:p>
      </dgm:t>
    </dgm:pt>
    <dgm:pt modelId="{70798E4C-B3ED-4241-9CB4-58907AE7F698}" type="parTrans" cxnId="{053CBBA1-3C4E-4272-8983-A04EDBB41BDF}">
      <dgm:prSet/>
      <dgm:spPr/>
      <dgm:t>
        <a:bodyPr/>
        <a:lstStyle/>
        <a:p>
          <a:endParaRPr lang="th-TH"/>
        </a:p>
      </dgm:t>
    </dgm:pt>
    <dgm:pt modelId="{30620A53-69D6-4840-9DEF-8D1F64978484}" type="sibTrans" cxnId="{053CBBA1-3C4E-4272-8983-A04EDBB41BDF}">
      <dgm:prSet/>
      <dgm:spPr/>
      <dgm:t>
        <a:bodyPr/>
        <a:lstStyle/>
        <a:p>
          <a:endParaRPr lang="th-TH"/>
        </a:p>
      </dgm:t>
    </dgm:pt>
    <dgm:pt modelId="{D99ACCF9-EE5F-42DD-8166-54965C970400}">
      <dgm:prSet phldrT="[Text]" custT="1"/>
      <dgm:spPr/>
      <dgm:t>
        <a:bodyPr/>
        <a:lstStyle/>
        <a:p>
          <a:r>
            <a:rPr lang="th-TH" sz="4800" b="1" dirty="0" smtClean="0"/>
            <a:t>ความรู้</a:t>
          </a:r>
          <a:endParaRPr lang="th-TH" sz="4800" b="1" dirty="0"/>
        </a:p>
      </dgm:t>
    </dgm:pt>
    <dgm:pt modelId="{8D8E701C-A764-4A1E-ADB0-48EAF3A29090}" type="parTrans" cxnId="{A138A8AF-9D50-4C57-B9CC-AC0BC66B5383}">
      <dgm:prSet/>
      <dgm:spPr/>
      <dgm:t>
        <a:bodyPr/>
        <a:lstStyle/>
        <a:p>
          <a:endParaRPr lang="th-TH"/>
        </a:p>
      </dgm:t>
    </dgm:pt>
    <dgm:pt modelId="{7373AC16-3DC8-4925-A767-68316FF45817}" type="sibTrans" cxnId="{A138A8AF-9D50-4C57-B9CC-AC0BC66B5383}">
      <dgm:prSet/>
      <dgm:spPr/>
      <dgm:t>
        <a:bodyPr/>
        <a:lstStyle/>
        <a:p>
          <a:endParaRPr lang="th-TH"/>
        </a:p>
      </dgm:t>
    </dgm:pt>
    <dgm:pt modelId="{BBA17343-F77F-4268-BEA5-379D0599AA1C}">
      <dgm:prSet phldrT="[Text]" custT="1"/>
      <dgm:spPr/>
      <dgm:t>
        <a:bodyPr/>
        <a:lstStyle/>
        <a:p>
          <a:r>
            <a:rPr lang="th-TH" sz="4400" b="1" dirty="0" smtClean="0"/>
            <a:t>ทักษะทางปัญญา</a:t>
          </a:r>
          <a:endParaRPr lang="th-TH" sz="4400" b="1" dirty="0"/>
        </a:p>
      </dgm:t>
    </dgm:pt>
    <dgm:pt modelId="{56E2F2CD-BAF2-474E-BD95-C731D133D73E}" type="parTrans" cxnId="{0D783881-A790-4F36-A6B1-010DEE89D8E3}">
      <dgm:prSet/>
      <dgm:spPr/>
      <dgm:t>
        <a:bodyPr/>
        <a:lstStyle/>
        <a:p>
          <a:endParaRPr lang="th-TH"/>
        </a:p>
      </dgm:t>
    </dgm:pt>
    <dgm:pt modelId="{422DD18E-03A0-4C1E-AD3D-10A9C24AFD13}" type="sibTrans" cxnId="{0D783881-A790-4F36-A6B1-010DEE89D8E3}">
      <dgm:prSet/>
      <dgm:spPr/>
      <dgm:t>
        <a:bodyPr/>
        <a:lstStyle/>
        <a:p>
          <a:endParaRPr lang="th-TH"/>
        </a:p>
      </dgm:t>
    </dgm:pt>
    <dgm:pt modelId="{22DAB426-37B9-4BDB-AFE4-C55E38C2437D}">
      <dgm:prSet phldrT="[Text]" custT="1"/>
      <dgm:spPr/>
      <dgm:t>
        <a:bodyPr/>
        <a:lstStyle/>
        <a:p>
          <a:r>
            <a:rPr lang="th-TH" sz="4800" b="1" dirty="0" smtClean="0"/>
            <a:t>ทักษะชีวิต</a:t>
          </a:r>
          <a:endParaRPr lang="th-TH" sz="4800" b="1" dirty="0"/>
        </a:p>
      </dgm:t>
    </dgm:pt>
    <dgm:pt modelId="{09910C6F-395E-4B4F-9BA6-505DB5CF5CB2}" type="parTrans" cxnId="{3CE4A7F5-F590-4C56-AC0C-524393DE978F}">
      <dgm:prSet/>
      <dgm:spPr/>
      <dgm:t>
        <a:bodyPr/>
        <a:lstStyle/>
        <a:p>
          <a:endParaRPr lang="th-TH"/>
        </a:p>
      </dgm:t>
    </dgm:pt>
    <dgm:pt modelId="{3EB7A6E2-BF1E-4FF7-A1A9-65B9B0B68179}" type="sibTrans" cxnId="{3CE4A7F5-F590-4C56-AC0C-524393DE978F}">
      <dgm:prSet/>
      <dgm:spPr/>
      <dgm:t>
        <a:bodyPr/>
        <a:lstStyle/>
        <a:p>
          <a:endParaRPr lang="th-TH"/>
        </a:p>
      </dgm:t>
    </dgm:pt>
    <dgm:pt modelId="{9DB3850C-C732-465C-8A77-7BB2A520C667}">
      <dgm:prSet phldrT="[Text]" custT="1"/>
      <dgm:spPr/>
      <dgm:t>
        <a:bodyPr/>
        <a:lstStyle/>
        <a:p>
          <a:pPr algn="ctr"/>
          <a:endParaRPr lang="th-TH" sz="4400" b="1" dirty="0" smtClean="0"/>
        </a:p>
      </dgm:t>
    </dgm:pt>
    <dgm:pt modelId="{6BFED201-3D3A-4F24-8723-888677D2C27F}" type="parTrans" cxnId="{32E2B8B0-9C50-429E-9305-F91AC736C49C}">
      <dgm:prSet/>
      <dgm:spPr/>
      <dgm:t>
        <a:bodyPr/>
        <a:lstStyle/>
        <a:p>
          <a:endParaRPr lang="th-TH"/>
        </a:p>
      </dgm:t>
    </dgm:pt>
    <dgm:pt modelId="{5488533A-73C3-4F1C-95B2-9E4A660F7187}" type="sibTrans" cxnId="{32E2B8B0-9C50-429E-9305-F91AC736C49C}">
      <dgm:prSet/>
      <dgm:spPr/>
      <dgm:t>
        <a:bodyPr/>
        <a:lstStyle/>
        <a:p>
          <a:endParaRPr lang="th-TH"/>
        </a:p>
      </dgm:t>
    </dgm:pt>
    <dgm:pt modelId="{057B383B-689C-40CB-8E8C-94B43D72808D}" type="pres">
      <dgm:prSet presAssocID="{B36AE337-5733-4FFE-8FE4-522A54884627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FEF0837-CF42-4AF3-A44C-D9B1B3296158}" type="pres">
      <dgm:prSet presAssocID="{B36AE337-5733-4FFE-8FE4-522A54884627}" presName="cycle" presStyleCnt="0"/>
      <dgm:spPr/>
    </dgm:pt>
    <dgm:pt modelId="{A53CF262-7FD2-480E-A3F5-4DD3732B6618}" type="pres">
      <dgm:prSet presAssocID="{CC0C5D52-E70F-4AB6-A2E2-8F8FBE9B18F9}" presName="nodeFirstNode" presStyleLbl="node1" presStyleIdx="0" presStyleCnt="5" custScaleX="70560" custScaleY="8462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779E944B-3DBF-4EC8-91FB-11980A8701DF}" type="pres">
      <dgm:prSet presAssocID="{30620A53-69D6-4840-9DEF-8D1F64978484}" presName="sibTransFirstNode" presStyleLbl="bgShp" presStyleIdx="0" presStyleCnt="1"/>
      <dgm:spPr/>
      <dgm:t>
        <a:bodyPr/>
        <a:lstStyle/>
        <a:p>
          <a:endParaRPr lang="th-TH"/>
        </a:p>
      </dgm:t>
    </dgm:pt>
    <dgm:pt modelId="{4BDC22FE-A686-40C8-8BF9-002048340949}" type="pres">
      <dgm:prSet presAssocID="{D99ACCF9-EE5F-42DD-8166-54965C970400}" presName="nodeFollowingNodes" presStyleLbl="node1" presStyleIdx="1" presStyleCnt="5" custScaleX="54077" custScaleY="84191" custRadScaleRad="107454" custRadScaleInc="198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B27D981-C4A4-4BC7-9F0D-EBA1A9C2D6E7}" type="pres">
      <dgm:prSet presAssocID="{BBA17343-F77F-4268-BEA5-379D0599AA1C}" presName="nodeFollowingNodes" presStyleLbl="node1" presStyleIdx="2" presStyleCnt="5" custScaleX="94401" custScaleY="83355" custRadScaleRad="108872" custRadScaleInc="-2280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AF15C169-7E48-4C90-9D0B-071320626D8F}" type="pres">
      <dgm:prSet presAssocID="{22DAB426-37B9-4BDB-AFE4-C55E38C2437D}" presName="nodeFollowingNodes" presStyleLbl="node1" presStyleIdx="3" presStyleCnt="5" custScaleX="76482" custScaleY="74397" custRadScaleRad="122289" custRadScaleInc="2898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3BF7768-4D73-4138-9AAB-997FE9D33F73}" type="pres">
      <dgm:prSet presAssocID="{9DB3850C-C732-465C-8A77-7BB2A520C667}" presName="nodeFollowingNodes" presStyleLbl="node1" presStyleIdx="4" presStyleCnt="5" custScaleX="86556" custRadScaleRad="113150" custRadScaleInc="-7253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B511697-6668-4589-9265-F78AEC5454D1}" type="presOf" srcId="{BBA17343-F77F-4268-BEA5-379D0599AA1C}" destId="{4B27D981-C4A4-4BC7-9F0D-EBA1A9C2D6E7}" srcOrd="0" destOrd="0" presId="urn:microsoft.com/office/officeart/2005/8/layout/cycle3"/>
    <dgm:cxn modelId="{0D783881-A790-4F36-A6B1-010DEE89D8E3}" srcId="{B36AE337-5733-4FFE-8FE4-522A54884627}" destId="{BBA17343-F77F-4268-BEA5-379D0599AA1C}" srcOrd="2" destOrd="0" parTransId="{56E2F2CD-BAF2-474E-BD95-C731D133D73E}" sibTransId="{422DD18E-03A0-4C1E-AD3D-10A9C24AFD13}"/>
    <dgm:cxn modelId="{278FA5F9-6B73-4E36-BE7E-F8145062151C}" type="presOf" srcId="{B36AE337-5733-4FFE-8FE4-522A54884627}" destId="{057B383B-689C-40CB-8E8C-94B43D72808D}" srcOrd="0" destOrd="0" presId="urn:microsoft.com/office/officeart/2005/8/layout/cycle3"/>
    <dgm:cxn modelId="{A138A8AF-9D50-4C57-B9CC-AC0BC66B5383}" srcId="{B36AE337-5733-4FFE-8FE4-522A54884627}" destId="{D99ACCF9-EE5F-42DD-8166-54965C970400}" srcOrd="1" destOrd="0" parTransId="{8D8E701C-A764-4A1E-ADB0-48EAF3A29090}" sibTransId="{7373AC16-3DC8-4925-A767-68316FF45817}"/>
    <dgm:cxn modelId="{9D8EA060-8017-4D8D-B321-A335BE433899}" type="presOf" srcId="{CC0C5D52-E70F-4AB6-A2E2-8F8FBE9B18F9}" destId="{A53CF262-7FD2-480E-A3F5-4DD3732B6618}" srcOrd="0" destOrd="0" presId="urn:microsoft.com/office/officeart/2005/8/layout/cycle3"/>
    <dgm:cxn modelId="{053CBBA1-3C4E-4272-8983-A04EDBB41BDF}" srcId="{B36AE337-5733-4FFE-8FE4-522A54884627}" destId="{CC0C5D52-E70F-4AB6-A2E2-8F8FBE9B18F9}" srcOrd="0" destOrd="0" parTransId="{70798E4C-B3ED-4241-9CB4-58907AE7F698}" sibTransId="{30620A53-69D6-4840-9DEF-8D1F64978484}"/>
    <dgm:cxn modelId="{12D5A7D2-2C1E-4F36-80F3-B1267BDAC2CB}" type="presOf" srcId="{22DAB426-37B9-4BDB-AFE4-C55E38C2437D}" destId="{AF15C169-7E48-4C90-9D0B-071320626D8F}" srcOrd="0" destOrd="0" presId="urn:microsoft.com/office/officeart/2005/8/layout/cycle3"/>
    <dgm:cxn modelId="{3CE4A7F5-F590-4C56-AC0C-524393DE978F}" srcId="{B36AE337-5733-4FFE-8FE4-522A54884627}" destId="{22DAB426-37B9-4BDB-AFE4-C55E38C2437D}" srcOrd="3" destOrd="0" parTransId="{09910C6F-395E-4B4F-9BA6-505DB5CF5CB2}" sibTransId="{3EB7A6E2-BF1E-4FF7-A1A9-65B9B0B68179}"/>
    <dgm:cxn modelId="{32E2B8B0-9C50-429E-9305-F91AC736C49C}" srcId="{B36AE337-5733-4FFE-8FE4-522A54884627}" destId="{9DB3850C-C732-465C-8A77-7BB2A520C667}" srcOrd="4" destOrd="0" parTransId="{6BFED201-3D3A-4F24-8723-888677D2C27F}" sibTransId="{5488533A-73C3-4F1C-95B2-9E4A660F7187}"/>
    <dgm:cxn modelId="{CD015F17-8FC8-46CA-8CBD-3983F468F199}" type="presOf" srcId="{D99ACCF9-EE5F-42DD-8166-54965C970400}" destId="{4BDC22FE-A686-40C8-8BF9-002048340949}" srcOrd="0" destOrd="0" presId="urn:microsoft.com/office/officeart/2005/8/layout/cycle3"/>
    <dgm:cxn modelId="{B0FE5371-4500-49F2-AED3-34FEF38D96FB}" type="presOf" srcId="{30620A53-69D6-4840-9DEF-8D1F64978484}" destId="{779E944B-3DBF-4EC8-91FB-11980A8701DF}" srcOrd="0" destOrd="0" presId="urn:microsoft.com/office/officeart/2005/8/layout/cycle3"/>
    <dgm:cxn modelId="{53B9E9F3-97E1-4D90-B143-A0941CD8AAE9}" type="presOf" srcId="{9DB3850C-C732-465C-8A77-7BB2A520C667}" destId="{F3BF7768-4D73-4138-9AAB-997FE9D33F73}" srcOrd="0" destOrd="0" presId="urn:microsoft.com/office/officeart/2005/8/layout/cycle3"/>
    <dgm:cxn modelId="{5BD45E3F-B2EC-4FE8-8B64-C31FC0B32DBE}" type="presParOf" srcId="{057B383B-689C-40CB-8E8C-94B43D72808D}" destId="{8FEF0837-CF42-4AF3-A44C-D9B1B3296158}" srcOrd="0" destOrd="0" presId="urn:microsoft.com/office/officeart/2005/8/layout/cycle3"/>
    <dgm:cxn modelId="{CFBB668F-6293-43EF-A5E4-EFED442B4321}" type="presParOf" srcId="{8FEF0837-CF42-4AF3-A44C-D9B1B3296158}" destId="{A53CF262-7FD2-480E-A3F5-4DD3732B6618}" srcOrd="0" destOrd="0" presId="urn:microsoft.com/office/officeart/2005/8/layout/cycle3"/>
    <dgm:cxn modelId="{287AF096-91BC-4675-A44B-08AF28EEC172}" type="presParOf" srcId="{8FEF0837-CF42-4AF3-A44C-D9B1B3296158}" destId="{779E944B-3DBF-4EC8-91FB-11980A8701DF}" srcOrd="1" destOrd="0" presId="urn:microsoft.com/office/officeart/2005/8/layout/cycle3"/>
    <dgm:cxn modelId="{C84EE169-9437-4C62-A094-A8BF058C5A51}" type="presParOf" srcId="{8FEF0837-CF42-4AF3-A44C-D9B1B3296158}" destId="{4BDC22FE-A686-40C8-8BF9-002048340949}" srcOrd="2" destOrd="0" presId="urn:microsoft.com/office/officeart/2005/8/layout/cycle3"/>
    <dgm:cxn modelId="{6E9340F8-EF58-4CD2-8822-887B472BAF36}" type="presParOf" srcId="{8FEF0837-CF42-4AF3-A44C-D9B1B3296158}" destId="{4B27D981-C4A4-4BC7-9F0D-EBA1A9C2D6E7}" srcOrd="3" destOrd="0" presId="urn:microsoft.com/office/officeart/2005/8/layout/cycle3"/>
    <dgm:cxn modelId="{F7CE1DB3-C1AD-4077-BF54-977659697847}" type="presParOf" srcId="{8FEF0837-CF42-4AF3-A44C-D9B1B3296158}" destId="{AF15C169-7E48-4C90-9D0B-071320626D8F}" srcOrd="4" destOrd="0" presId="urn:microsoft.com/office/officeart/2005/8/layout/cycle3"/>
    <dgm:cxn modelId="{C2E1C0D4-C15E-4CE9-971A-BA0EC12F017D}" type="presParOf" srcId="{8FEF0837-CF42-4AF3-A44C-D9B1B3296158}" destId="{F3BF7768-4D73-4138-9AAB-997FE9D33F73}" srcOrd="5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A45E876-5788-47B6-9504-51160FACB54D}" type="doc">
      <dgm:prSet loTypeId="urn:microsoft.com/office/officeart/2005/8/layout/radial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C463093A-5A1C-4233-9367-A4FC31708B23}">
      <dgm:prSet phldrT="[ข้อความ]" custT="1"/>
      <dgm:spPr/>
      <dgm:t>
        <a:bodyPr/>
        <a:lstStyle/>
        <a:p>
          <a:r>
            <a:rPr lang="th-TH" sz="4400" b="1" dirty="0" smtClean="0"/>
            <a:t>ขอบข่ายเนื้อหา</a:t>
          </a:r>
          <a:endParaRPr lang="th-TH" sz="4400" b="1" dirty="0"/>
        </a:p>
      </dgm:t>
    </dgm:pt>
    <dgm:pt modelId="{45734F0A-03D7-42E6-B867-F389C4D19EE1}" type="parTrans" cxnId="{B270974E-C1AF-4793-A74A-A1902D6948E4}">
      <dgm:prSet/>
      <dgm:spPr/>
      <dgm:t>
        <a:bodyPr/>
        <a:lstStyle/>
        <a:p>
          <a:endParaRPr lang="th-TH"/>
        </a:p>
      </dgm:t>
    </dgm:pt>
    <dgm:pt modelId="{B830166F-2832-47FE-8C9C-B17E66A3D36D}" type="sibTrans" cxnId="{B270974E-C1AF-4793-A74A-A1902D6948E4}">
      <dgm:prSet/>
      <dgm:spPr/>
      <dgm:t>
        <a:bodyPr/>
        <a:lstStyle/>
        <a:p>
          <a:endParaRPr lang="th-TH"/>
        </a:p>
      </dgm:t>
    </dgm:pt>
    <dgm:pt modelId="{F5F6B68C-7E24-4249-AB24-C213F228E13F}">
      <dgm:prSet phldrT="[ข้อความ]" custT="1"/>
      <dgm:spPr/>
      <dgm:t>
        <a:bodyPr/>
        <a:lstStyle/>
        <a:p>
          <a:r>
            <a:rPr lang="th-TH" sz="4800" b="1" dirty="0" smtClean="0"/>
            <a:t>บุคคล</a:t>
          </a:r>
          <a:endParaRPr lang="th-TH" sz="4800" b="1" dirty="0"/>
        </a:p>
      </dgm:t>
    </dgm:pt>
    <dgm:pt modelId="{3CD83526-038E-4B13-8087-CC585CA671F1}" type="parTrans" cxnId="{C19648B3-9176-4F82-8FB9-1BAD08F427C6}">
      <dgm:prSet/>
      <dgm:spPr/>
      <dgm:t>
        <a:bodyPr/>
        <a:lstStyle/>
        <a:p>
          <a:endParaRPr lang="th-TH"/>
        </a:p>
      </dgm:t>
    </dgm:pt>
    <dgm:pt modelId="{6985E9D0-CCDB-432C-83DB-A1C09F79CB96}" type="sibTrans" cxnId="{C19648B3-9176-4F82-8FB9-1BAD08F427C6}">
      <dgm:prSet/>
      <dgm:spPr/>
      <dgm:t>
        <a:bodyPr/>
        <a:lstStyle/>
        <a:p>
          <a:endParaRPr lang="th-TH"/>
        </a:p>
      </dgm:t>
    </dgm:pt>
    <dgm:pt modelId="{0F4816D0-45F5-4BF1-A04B-F38EA60C9C24}">
      <dgm:prSet phldrT="[ข้อความ]" custT="1"/>
      <dgm:spPr/>
      <dgm:t>
        <a:bodyPr/>
        <a:lstStyle/>
        <a:p>
          <a:r>
            <a:rPr lang="th-TH" sz="4400" b="1" dirty="0" smtClean="0"/>
            <a:t>ธรรมวินัย</a:t>
          </a:r>
          <a:endParaRPr lang="th-TH" sz="4400" b="1" dirty="0"/>
        </a:p>
      </dgm:t>
    </dgm:pt>
    <dgm:pt modelId="{40E46C90-819D-43A3-B358-EFC371E0C45B}" type="parTrans" cxnId="{01D3DAF1-9C43-4E27-BCC6-FEDC31CD332C}">
      <dgm:prSet/>
      <dgm:spPr/>
      <dgm:t>
        <a:bodyPr/>
        <a:lstStyle/>
        <a:p>
          <a:endParaRPr lang="th-TH"/>
        </a:p>
      </dgm:t>
    </dgm:pt>
    <dgm:pt modelId="{ADB1B5E4-B2B3-44A6-911C-35592F6CEBC9}" type="sibTrans" cxnId="{01D3DAF1-9C43-4E27-BCC6-FEDC31CD332C}">
      <dgm:prSet/>
      <dgm:spPr/>
      <dgm:t>
        <a:bodyPr/>
        <a:lstStyle/>
        <a:p>
          <a:endParaRPr lang="th-TH"/>
        </a:p>
      </dgm:t>
    </dgm:pt>
    <dgm:pt modelId="{4BC4300D-2F2A-4AD5-B0D2-DF0D3BC029F0}">
      <dgm:prSet phldrT="[ข้อความ]"/>
      <dgm:spPr/>
      <dgm:t>
        <a:bodyPr/>
        <a:lstStyle/>
        <a:p>
          <a:r>
            <a:rPr lang="th-TH" b="1" dirty="0" smtClean="0"/>
            <a:t>วัตถุสถานที่</a:t>
          </a:r>
          <a:endParaRPr lang="th-TH" b="1" dirty="0"/>
        </a:p>
      </dgm:t>
    </dgm:pt>
    <dgm:pt modelId="{FC4E176E-527A-4DDF-87BE-DC3B79A3C1AF}" type="parTrans" cxnId="{BAEFCC4F-8AFC-42D7-A308-DE517F3E1D5E}">
      <dgm:prSet/>
      <dgm:spPr/>
      <dgm:t>
        <a:bodyPr/>
        <a:lstStyle/>
        <a:p>
          <a:endParaRPr lang="th-TH"/>
        </a:p>
      </dgm:t>
    </dgm:pt>
    <dgm:pt modelId="{C72EE06C-55D0-4B20-B479-4239181A43BD}" type="sibTrans" cxnId="{BAEFCC4F-8AFC-42D7-A308-DE517F3E1D5E}">
      <dgm:prSet/>
      <dgm:spPr/>
      <dgm:t>
        <a:bodyPr/>
        <a:lstStyle/>
        <a:p>
          <a:endParaRPr lang="th-TH"/>
        </a:p>
      </dgm:t>
    </dgm:pt>
    <dgm:pt modelId="{7E84679C-1981-4AE2-A378-95E434F90F07}">
      <dgm:prSet phldrT="[ข้อความ]" custT="1"/>
      <dgm:spPr/>
      <dgm:t>
        <a:bodyPr/>
        <a:lstStyle/>
        <a:p>
          <a:r>
            <a:rPr lang="th-TH" sz="4400" b="1" dirty="0" smtClean="0"/>
            <a:t>พิธีกรรม</a:t>
          </a:r>
          <a:endParaRPr lang="th-TH" sz="4400" b="1" dirty="0"/>
        </a:p>
      </dgm:t>
    </dgm:pt>
    <dgm:pt modelId="{09AD498F-7234-4235-8FAE-017F2A5BF035}" type="parTrans" cxnId="{7BCCBBC1-C242-425A-A044-5F07E61E1833}">
      <dgm:prSet/>
      <dgm:spPr/>
      <dgm:t>
        <a:bodyPr/>
        <a:lstStyle/>
        <a:p>
          <a:endParaRPr lang="th-TH"/>
        </a:p>
      </dgm:t>
    </dgm:pt>
    <dgm:pt modelId="{D6CE9B35-9315-4AA7-9456-DF79D774AFDC}" type="sibTrans" cxnId="{7BCCBBC1-C242-425A-A044-5F07E61E1833}">
      <dgm:prSet/>
      <dgm:spPr/>
      <dgm:t>
        <a:bodyPr/>
        <a:lstStyle/>
        <a:p>
          <a:endParaRPr lang="th-TH"/>
        </a:p>
      </dgm:t>
    </dgm:pt>
    <dgm:pt modelId="{1B11C0F9-34C2-419E-BC1B-9966D9B4EB0F}" type="pres">
      <dgm:prSet presAssocID="{0A45E876-5788-47B6-9504-51160FACB54D}" presName="composite" presStyleCnt="0">
        <dgm:presLayoutVars>
          <dgm:chMax val="1"/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85DAE8AC-54E6-4B24-8529-619684226447}" type="pres">
      <dgm:prSet presAssocID="{0A45E876-5788-47B6-9504-51160FACB54D}" presName="radial" presStyleCnt="0">
        <dgm:presLayoutVars>
          <dgm:animLvl val="ctr"/>
        </dgm:presLayoutVars>
      </dgm:prSet>
      <dgm:spPr/>
    </dgm:pt>
    <dgm:pt modelId="{A0CCC806-4126-4245-964D-7560B973B839}" type="pres">
      <dgm:prSet presAssocID="{C463093A-5A1C-4233-9367-A4FC31708B23}" presName="centerShape" presStyleLbl="vennNode1" presStyleIdx="0" presStyleCnt="5" custScaleX="74233" custScaleY="56088"/>
      <dgm:spPr/>
      <dgm:t>
        <a:bodyPr/>
        <a:lstStyle/>
        <a:p>
          <a:endParaRPr lang="th-TH"/>
        </a:p>
      </dgm:t>
    </dgm:pt>
    <dgm:pt modelId="{5DE0B90B-B695-4F17-A5FE-5F073F444A70}" type="pres">
      <dgm:prSet presAssocID="{F5F6B68C-7E24-4249-AB24-C213F228E13F}" presName="node" presStyleLbl="vennNode1" presStyleIdx="1" presStyleCnt="5" custScaleX="14823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E38DB0B4-0254-43FE-878C-EBD928BD75A2}" type="pres">
      <dgm:prSet presAssocID="{0F4816D0-45F5-4BF1-A04B-F38EA60C9C24}" presName="node" presStyleLbl="vennNode1" presStyleIdx="2" presStyleCnt="5" custScaleX="123881" custScaleY="108012" custRadScaleRad="136838" custRadScaleInc="-217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FE0838B-DD82-4B28-BAAE-9A262CCE3ADB}" type="pres">
      <dgm:prSet presAssocID="{4BC4300D-2F2A-4AD5-B0D2-DF0D3BC029F0}" presName="node" presStyleLbl="vennNode1" presStyleIdx="3" presStyleCnt="5" custScaleX="14846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2B5CC2B-1614-416F-BEAC-169DD8C59887}" type="pres">
      <dgm:prSet presAssocID="{7E84679C-1981-4AE2-A378-95E434F90F07}" presName="node" presStyleLbl="vennNode1" presStyleIdx="4" presStyleCnt="5" custScaleX="124351" custRadScaleRad="132333" custRadScaleInc="-711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7BCCBBC1-C242-425A-A044-5F07E61E1833}" srcId="{C463093A-5A1C-4233-9367-A4FC31708B23}" destId="{7E84679C-1981-4AE2-A378-95E434F90F07}" srcOrd="3" destOrd="0" parTransId="{09AD498F-7234-4235-8FAE-017F2A5BF035}" sibTransId="{D6CE9B35-9315-4AA7-9456-DF79D774AFDC}"/>
    <dgm:cxn modelId="{C19648B3-9176-4F82-8FB9-1BAD08F427C6}" srcId="{C463093A-5A1C-4233-9367-A4FC31708B23}" destId="{F5F6B68C-7E24-4249-AB24-C213F228E13F}" srcOrd="0" destOrd="0" parTransId="{3CD83526-038E-4B13-8087-CC585CA671F1}" sibTransId="{6985E9D0-CCDB-432C-83DB-A1C09F79CB96}"/>
    <dgm:cxn modelId="{F783EBD8-988D-4909-A1FB-870DC3F81EDD}" type="presOf" srcId="{C463093A-5A1C-4233-9367-A4FC31708B23}" destId="{A0CCC806-4126-4245-964D-7560B973B839}" srcOrd="0" destOrd="0" presId="urn:microsoft.com/office/officeart/2005/8/layout/radial3"/>
    <dgm:cxn modelId="{01D3DAF1-9C43-4E27-BCC6-FEDC31CD332C}" srcId="{C463093A-5A1C-4233-9367-A4FC31708B23}" destId="{0F4816D0-45F5-4BF1-A04B-F38EA60C9C24}" srcOrd="1" destOrd="0" parTransId="{40E46C90-819D-43A3-B358-EFC371E0C45B}" sibTransId="{ADB1B5E4-B2B3-44A6-911C-35592F6CEBC9}"/>
    <dgm:cxn modelId="{EAF8728E-383C-40AF-BCBC-A9D5807D709F}" type="presOf" srcId="{F5F6B68C-7E24-4249-AB24-C213F228E13F}" destId="{5DE0B90B-B695-4F17-A5FE-5F073F444A70}" srcOrd="0" destOrd="0" presId="urn:microsoft.com/office/officeart/2005/8/layout/radial3"/>
    <dgm:cxn modelId="{CBBE69C5-10F7-436C-B1E1-E8054B7B8146}" type="presOf" srcId="{4BC4300D-2F2A-4AD5-B0D2-DF0D3BC029F0}" destId="{4FE0838B-DD82-4B28-BAAE-9A262CCE3ADB}" srcOrd="0" destOrd="0" presId="urn:microsoft.com/office/officeart/2005/8/layout/radial3"/>
    <dgm:cxn modelId="{CB3A3051-FF96-4F0C-9F30-847402E20385}" type="presOf" srcId="{0F4816D0-45F5-4BF1-A04B-F38EA60C9C24}" destId="{E38DB0B4-0254-43FE-878C-EBD928BD75A2}" srcOrd="0" destOrd="0" presId="urn:microsoft.com/office/officeart/2005/8/layout/radial3"/>
    <dgm:cxn modelId="{E86AAE5E-9597-45BE-B21D-F70BBCE2F140}" type="presOf" srcId="{7E84679C-1981-4AE2-A378-95E434F90F07}" destId="{02B5CC2B-1614-416F-BEAC-169DD8C59887}" srcOrd="0" destOrd="0" presId="urn:microsoft.com/office/officeart/2005/8/layout/radial3"/>
    <dgm:cxn modelId="{733789A4-14CB-496A-8202-7EFD77D89D96}" type="presOf" srcId="{0A45E876-5788-47B6-9504-51160FACB54D}" destId="{1B11C0F9-34C2-419E-BC1B-9966D9B4EB0F}" srcOrd="0" destOrd="0" presId="urn:microsoft.com/office/officeart/2005/8/layout/radial3"/>
    <dgm:cxn modelId="{BAEFCC4F-8AFC-42D7-A308-DE517F3E1D5E}" srcId="{C463093A-5A1C-4233-9367-A4FC31708B23}" destId="{4BC4300D-2F2A-4AD5-B0D2-DF0D3BC029F0}" srcOrd="2" destOrd="0" parTransId="{FC4E176E-527A-4DDF-87BE-DC3B79A3C1AF}" sibTransId="{C72EE06C-55D0-4B20-B479-4239181A43BD}"/>
    <dgm:cxn modelId="{B270974E-C1AF-4793-A74A-A1902D6948E4}" srcId="{0A45E876-5788-47B6-9504-51160FACB54D}" destId="{C463093A-5A1C-4233-9367-A4FC31708B23}" srcOrd="0" destOrd="0" parTransId="{45734F0A-03D7-42E6-B867-F389C4D19EE1}" sibTransId="{B830166F-2832-47FE-8C9C-B17E66A3D36D}"/>
    <dgm:cxn modelId="{A6F71530-30DD-47B8-AF23-DD45D856E8E8}" type="presParOf" srcId="{1B11C0F9-34C2-419E-BC1B-9966D9B4EB0F}" destId="{85DAE8AC-54E6-4B24-8529-619684226447}" srcOrd="0" destOrd="0" presId="urn:microsoft.com/office/officeart/2005/8/layout/radial3"/>
    <dgm:cxn modelId="{B5BDC515-2B5B-49A1-8AAD-A7B9956ADBFF}" type="presParOf" srcId="{85DAE8AC-54E6-4B24-8529-619684226447}" destId="{A0CCC806-4126-4245-964D-7560B973B839}" srcOrd="0" destOrd="0" presId="urn:microsoft.com/office/officeart/2005/8/layout/radial3"/>
    <dgm:cxn modelId="{73D144DC-BEC1-4676-8AD7-E9E018CC1945}" type="presParOf" srcId="{85DAE8AC-54E6-4B24-8529-619684226447}" destId="{5DE0B90B-B695-4F17-A5FE-5F073F444A70}" srcOrd="1" destOrd="0" presId="urn:microsoft.com/office/officeart/2005/8/layout/radial3"/>
    <dgm:cxn modelId="{C9D3E90E-7FD9-4544-83B0-C0212BA23DDC}" type="presParOf" srcId="{85DAE8AC-54E6-4B24-8529-619684226447}" destId="{E38DB0B4-0254-43FE-878C-EBD928BD75A2}" srcOrd="2" destOrd="0" presId="urn:microsoft.com/office/officeart/2005/8/layout/radial3"/>
    <dgm:cxn modelId="{0B46535F-FECC-46D7-A573-61B6FA01BF7D}" type="presParOf" srcId="{85DAE8AC-54E6-4B24-8529-619684226447}" destId="{4FE0838B-DD82-4B28-BAAE-9A262CCE3ADB}" srcOrd="3" destOrd="0" presId="urn:microsoft.com/office/officeart/2005/8/layout/radial3"/>
    <dgm:cxn modelId="{87E82226-F4B7-4D1A-8372-2795382736F7}" type="presParOf" srcId="{85DAE8AC-54E6-4B24-8529-619684226447}" destId="{02B5CC2B-1614-416F-BEAC-169DD8C59887}" srcOrd="4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2E8014B-5E66-42F5-ACB4-BEDED7F5F60A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75636DB0-1368-413C-A3AD-246B1A756374}">
      <dgm:prSet phldrT="[Text]" custT="1"/>
      <dgm:spPr/>
      <dgm:t>
        <a:bodyPr/>
        <a:lstStyle/>
        <a:p>
          <a:r>
            <a:rPr lang="th-TH" sz="4400" b="1" dirty="0" smtClean="0"/>
            <a:t>ทฤษฎี</a:t>
          </a:r>
          <a:endParaRPr lang="th-TH" sz="4400" b="1" dirty="0"/>
        </a:p>
      </dgm:t>
    </dgm:pt>
    <dgm:pt modelId="{C739CC66-7DBF-473A-AF59-2CC7E825762F}" type="parTrans" cxnId="{4E2F5242-7A31-4A82-B5C7-28C96F1A5703}">
      <dgm:prSet/>
      <dgm:spPr/>
      <dgm:t>
        <a:bodyPr/>
        <a:lstStyle/>
        <a:p>
          <a:endParaRPr lang="th-TH"/>
        </a:p>
      </dgm:t>
    </dgm:pt>
    <dgm:pt modelId="{B34F4A81-78FC-409E-8A49-0ABAFADF53C5}" type="sibTrans" cxnId="{4E2F5242-7A31-4A82-B5C7-28C96F1A5703}">
      <dgm:prSet/>
      <dgm:spPr/>
      <dgm:t>
        <a:bodyPr/>
        <a:lstStyle/>
        <a:p>
          <a:endParaRPr lang="th-TH"/>
        </a:p>
      </dgm:t>
    </dgm:pt>
    <dgm:pt modelId="{A7B87F5E-CE62-44F8-96CB-5CEC7844B55B}">
      <dgm:prSet phldrT="[Text]" custT="1"/>
      <dgm:spPr/>
      <dgm:t>
        <a:bodyPr/>
        <a:lstStyle/>
        <a:p>
          <a:r>
            <a:rPr lang="th-TH" sz="4400" b="1" dirty="0" smtClean="0"/>
            <a:t>ประวัติลัทธิ</a:t>
          </a:r>
          <a:endParaRPr lang="th-TH" sz="4400" b="1" dirty="0"/>
        </a:p>
      </dgm:t>
    </dgm:pt>
    <dgm:pt modelId="{12CE5240-D505-4853-A068-7B38B9C485B8}" type="parTrans" cxnId="{E0CAE8A6-D3BB-410B-8F79-FECA8B44FB33}">
      <dgm:prSet/>
      <dgm:spPr/>
      <dgm:t>
        <a:bodyPr/>
        <a:lstStyle/>
        <a:p>
          <a:endParaRPr lang="th-TH"/>
        </a:p>
      </dgm:t>
    </dgm:pt>
    <dgm:pt modelId="{9B0D197D-188E-4DC9-8F48-CB64A1696133}" type="sibTrans" cxnId="{E0CAE8A6-D3BB-410B-8F79-FECA8B44FB33}">
      <dgm:prSet/>
      <dgm:spPr/>
      <dgm:t>
        <a:bodyPr/>
        <a:lstStyle/>
        <a:p>
          <a:endParaRPr lang="th-TH"/>
        </a:p>
      </dgm:t>
    </dgm:pt>
    <dgm:pt modelId="{9EE83462-B3FC-4700-91FF-883867197E06}">
      <dgm:prSet phldrT="[Text]"/>
      <dgm:spPr/>
      <dgm:t>
        <a:bodyPr/>
        <a:lstStyle/>
        <a:p>
          <a:r>
            <a:rPr lang="th-TH" b="1" dirty="0" smtClean="0"/>
            <a:t>ประวัติบุคคล</a:t>
          </a:r>
          <a:endParaRPr lang="th-TH" b="1" dirty="0"/>
        </a:p>
      </dgm:t>
    </dgm:pt>
    <dgm:pt modelId="{7CA2D5D5-CE86-40C3-893E-C730CFCD016F}" type="parTrans" cxnId="{C24A2F0F-ED9C-4B08-9A3B-3C130C77FDD9}">
      <dgm:prSet/>
      <dgm:spPr/>
      <dgm:t>
        <a:bodyPr/>
        <a:lstStyle/>
        <a:p>
          <a:endParaRPr lang="th-TH"/>
        </a:p>
      </dgm:t>
    </dgm:pt>
    <dgm:pt modelId="{3472C090-EC0E-4D0E-ADAD-5D84A4A08ADA}" type="sibTrans" cxnId="{C24A2F0F-ED9C-4B08-9A3B-3C130C77FDD9}">
      <dgm:prSet/>
      <dgm:spPr/>
      <dgm:t>
        <a:bodyPr/>
        <a:lstStyle/>
        <a:p>
          <a:endParaRPr lang="th-TH"/>
        </a:p>
      </dgm:t>
    </dgm:pt>
    <dgm:pt modelId="{7BC6B006-8CF7-4E9D-A31B-4661E5E9340F}">
      <dgm:prSet phldrT="[Text]" custT="1"/>
      <dgm:spPr/>
      <dgm:t>
        <a:bodyPr/>
        <a:lstStyle/>
        <a:p>
          <a:r>
            <a:rPr lang="th-TH" sz="4800" b="1" dirty="0" smtClean="0"/>
            <a:t>ศิลปะ</a:t>
          </a:r>
          <a:endParaRPr lang="th-TH" sz="4800" b="1" dirty="0"/>
        </a:p>
      </dgm:t>
    </dgm:pt>
    <dgm:pt modelId="{C3ED66DB-C361-4C0C-A396-CCDC8B74BE3A}" type="parTrans" cxnId="{42AE0F5F-3189-4B0F-9BC4-81DD7DD21B55}">
      <dgm:prSet/>
      <dgm:spPr/>
      <dgm:t>
        <a:bodyPr/>
        <a:lstStyle/>
        <a:p>
          <a:endParaRPr lang="th-TH"/>
        </a:p>
      </dgm:t>
    </dgm:pt>
    <dgm:pt modelId="{59BD150C-E7AA-4730-AC23-799BA84DB510}" type="sibTrans" cxnId="{42AE0F5F-3189-4B0F-9BC4-81DD7DD21B55}">
      <dgm:prSet/>
      <dgm:spPr/>
      <dgm:t>
        <a:bodyPr/>
        <a:lstStyle/>
        <a:p>
          <a:endParaRPr lang="th-TH"/>
        </a:p>
      </dgm:t>
    </dgm:pt>
    <dgm:pt modelId="{2AA0CDEA-9968-4433-9F8A-A979EF277D60}">
      <dgm:prSet phldrT="[Text]" custT="1"/>
      <dgm:spPr/>
      <dgm:t>
        <a:bodyPr/>
        <a:lstStyle/>
        <a:p>
          <a:r>
            <a:rPr lang="th-TH" sz="4800" b="1" dirty="0" smtClean="0"/>
            <a:t>ภาษา</a:t>
          </a:r>
          <a:endParaRPr lang="th-TH" sz="4800" b="1" dirty="0"/>
        </a:p>
      </dgm:t>
    </dgm:pt>
    <dgm:pt modelId="{748DEC13-D34D-4882-A8B2-B7A86AE4B2F9}" type="parTrans" cxnId="{BEDE68D0-4AC7-4121-AA07-0B59E537F213}">
      <dgm:prSet/>
      <dgm:spPr/>
      <dgm:t>
        <a:bodyPr/>
        <a:lstStyle/>
        <a:p>
          <a:endParaRPr lang="th-TH"/>
        </a:p>
      </dgm:t>
    </dgm:pt>
    <dgm:pt modelId="{808F888C-3F95-40A2-8748-05D9EBAA36ED}" type="sibTrans" cxnId="{BEDE68D0-4AC7-4121-AA07-0B59E537F213}">
      <dgm:prSet/>
      <dgm:spPr/>
      <dgm:t>
        <a:bodyPr/>
        <a:lstStyle/>
        <a:p>
          <a:endParaRPr lang="th-TH"/>
        </a:p>
      </dgm:t>
    </dgm:pt>
    <dgm:pt modelId="{63F322A2-9BB8-4065-A3CE-5686682A058F}">
      <dgm:prSet phldrT="[Text]" custT="1"/>
      <dgm:spPr/>
      <dgm:t>
        <a:bodyPr/>
        <a:lstStyle/>
        <a:p>
          <a:r>
            <a:rPr lang="th-TH" sz="4000" b="1" dirty="0" err="1" smtClean="0"/>
            <a:t>บูรณา</a:t>
          </a:r>
          <a:r>
            <a:rPr lang="th-TH" sz="4000" b="1" dirty="0" smtClean="0"/>
            <a:t>การ</a:t>
          </a:r>
        </a:p>
        <a:p>
          <a:r>
            <a:rPr lang="th-TH" sz="4000" b="1" dirty="0" smtClean="0"/>
            <a:t>กับศาสตร์อื่น</a:t>
          </a:r>
          <a:endParaRPr lang="th-TH" sz="4000" b="1" dirty="0"/>
        </a:p>
      </dgm:t>
    </dgm:pt>
    <dgm:pt modelId="{92E90B28-4D24-431C-859C-7B8610E4C9AA}" type="parTrans" cxnId="{1F3B476B-12D0-44D5-B582-235C6E0B5A40}">
      <dgm:prSet/>
      <dgm:spPr/>
      <dgm:t>
        <a:bodyPr/>
        <a:lstStyle/>
        <a:p>
          <a:endParaRPr lang="th-TH"/>
        </a:p>
      </dgm:t>
    </dgm:pt>
    <dgm:pt modelId="{B8209E02-92D1-4535-8E67-014D9450D190}" type="sibTrans" cxnId="{1F3B476B-12D0-44D5-B582-235C6E0B5A40}">
      <dgm:prSet/>
      <dgm:spPr/>
      <dgm:t>
        <a:bodyPr/>
        <a:lstStyle/>
        <a:p>
          <a:endParaRPr lang="th-TH"/>
        </a:p>
      </dgm:t>
    </dgm:pt>
    <dgm:pt modelId="{2DFC8F32-1795-4132-9D5F-6D0C679422DA}" type="pres">
      <dgm:prSet presAssocID="{D2E8014B-5E66-42F5-ACB4-BEDED7F5F60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AF309C45-2E25-47D7-9E7D-71847981924B}" type="pres">
      <dgm:prSet presAssocID="{75636DB0-1368-413C-A3AD-246B1A756374}" presName="node" presStyleLbl="node1" presStyleIdx="0" presStyleCnt="6" custScaleY="79658" custRadScaleRad="93618" custRadScaleInc="1355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0FA560C7-92CA-4D86-9BB0-CC9587B70C02}" type="pres">
      <dgm:prSet presAssocID="{75636DB0-1368-413C-A3AD-246B1A756374}" presName="spNode" presStyleCnt="0"/>
      <dgm:spPr/>
    </dgm:pt>
    <dgm:pt modelId="{3F93434B-A058-472A-AC9B-1E75AED5A87F}" type="pres">
      <dgm:prSet presAssocID="{B34F4A81-78FC-409E-8A49-0ABAFADF53C5}" presName="sibTrans" presStyleLbl="sibTrans1D1" presStyleIdx="0" presStyleCnt="6"/>
      <dgm:spPr/>
      <dgm:t>
        <a:bodyPr/>
        <a:lstStyle/>
        <a:p>
          <a:endParaRPr lang="th-TH"/>
        </a:p>
      </dgm:t>
    </dgm:pt>
    <dgm:pt modelId="{0EEC6B98-95E9-44D9-A822-27949AAB7A65}" type="pres">
      <dgm:prSet presAssocID="{A7B87F5E-CE62-44F8-96CB-5CEC7844B55B}" presName="node" presStyleLbl="node1" presStyleIdx="1" presStyleCnt="6" custScaleX="118805" custScaleY="104484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DE9A0CBD-B19C-46F9-ADD3-F2AB73869E04}" type="pres">
      <dgm:prSet presAssocID="{A7B87F5E-CE62-44F8-96CB-5CEC7844B55B}" presName="spNode" presStyleCnt="0"/>
      <dgm:spPr/>
    </dgm:pt>
    <dgm:pt modelId="{6EB5A349-DBED-4211-9F62-313F2D1F41BF}" type="pres">
      <dgm:prSet presAssocID="{9B0D197D-188E-4DC9-8F48-CB64A1696133}" presName="sibTrans" presStyleLbl="sibTrans1D1" presStyleIdx="1" presStyleCnt="6"/>
      <dgm:spPr/>
      <dgm:t>
        <a:bodyPr/>
        <a:lstStyle/>
        <a:p>
          <a:endParaRPr lang="th-TH"/>
        </a:p>
      </dgm:t>
    </dgm:pt>
    <dgm:pt modelId="{434A59EF-A55B-475C-B4CA-B3AE1E8F2EAB}" type="pres">
      <dgm:prSet presAssocID="{9EE83462-B3FC-4700-91FF-883867197E06}" presName="node" presStyleLbl="node1" presStyleIdx="2" presStyleCnt="6" custScaleX="112246" custScaleY="103569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9497691-56F0-4B13-8184-53593C54F936}" type="pres">
      <dgm:prSet presAssocID="{9EE83462-B3FC-4700-91FF-883867197E06}" presName="spNode" presStyleCnt="0"/>
      <dgm:spPr/>
    </dgm:pt>
    <dgm:pt modelId="{F222F454-2F3B-4279-AF0F-37941B4AFB1E}" type="pres">
      <dgm:prSet presAssocID="{3472C090-EC0E-4D0E-ADAD-5D84A4A08ADA}" presName="sibTrans" presStyleLbl="sibTrans1D1" presStyleIdx="2" presStyleCnt="6"/>
      <dgm:spPr/>
      <dgm:t>
        <a:bodyPr/>
        <a:lstStyle/>
        <a:p>
          <a:endParaRPr lang="th-TH"/>
        </a:p>
      </dgm:t>
    </dgm:pt>
    <dgm:pt modelId="{93E86BFA-8AA9-4911-9C87-9B0294C0348B}" type="pres">
      <dgm:prSet presAssocID="{7BC6B006-8CF7-4E9D-A31B-4661E5E9340F}" presName="node" presStyleLbl="node1" presStyleIdx="3" presStyleCnt="6" custScaleX="94033" custScaleY="71990" custRadScaleRad="96085" custRadScaleInc="704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92FF586-18B6-445E-BBB6-35B47CD3BF73}" type="pres">
      <dgm:prSet presAssocID="{7BC6B006-8CF7-4E9D-A31B-4661E5E9340F}" presName="spNode" presStyleCnt="0"/>
      <dgm:spPr/>
    </dgm:pt>
    <dgm:pt modelId="{ACB7BE9E-FC46-47DB-838A-53B376602328}" type="pres">
      <dgm:prSet presAssocID="{59BD150C-E7AA-4730-AC23-799BA84DB510}" presName="sibTrans" presStyleLbl="sibTrans1D1" presStyleIdx="3" presStyleCnt="6"/>
      <dgm:spPr/>
      <dgm:t>
        <a:bodyPr/>
        <a:lstStyle/>
        <a:p>
          <a:endParaRPr lang="th-TH"/>
        </a:p>
      </dgm:t>
    </dgm:pt>
    <dgm:pt modelId="{783F69F5-9B97-4172-8BBC-E43C854325E4}" type="pres">
      <dgm:prSet presAssocID="{2AA0CDEA-9968-4433-9F8A-A979EF277D60}" presName="node" presStyleLbl="node1" presStyleIdx="4" presStyleCnt="6" custScaleX="106659" custScaleY="9071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93DFDAB3-B1E5-429C-8447-E05C13FD33FA}" type="pres">
      <dgm:prSet presAssocID="{2AA0CDEA-9968-4433-9F8A-A979EF277D60}" presName="spNode" presStyleCnt="0"/>
      <dgm:spPr/>
    </dgm:pt>
    <dgm:pt modelId="{946EF4E3-69B7-4295-8C8C-2FC15F252035}" type="pres">
      <dgm:prSet presAssocID="{808F888C-3F95-40A2-8748-05D9EBAA36ED}" presName="sibTrans" presStyleLbl="sibTrans1D1" presStyleIdx="4" presStyleCnt="6"/>
      <dgm:spPr/>
      <dgm:t>
        <a:bodyPr/>
        <a:lstStyle/>
        <a:p>
          <a:endParaRPr lang="th-TH"/>
        </a:p>
      </dgm:t>
    </dgm:pt>
    <dgm:pt modelId="{972653B4-D258-41D5-BE73-D2B02C08EB6E}" type="pres">
      <dgm:prSet presAssocID="{63F322A2-9BB8-4065-A3CE-5686682A058F}" presName="node" presStyleLbl="node1" presStyleIdx="5" presStyleCnt="6" custScaleX="148865" custScaleY="12553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69B8457-07D3-4FC2-8754-19842FB96D91}" type="pres">
      <dgm:prSet presAssocID="{63F322A2-9BB8-4065-A3CE-5686682A058F}" presName="spNode" presStyleCnt="0"/>
      <dgm:spPr/>
    </dgm:pt>
    <dgm:pt modelId="{255A6EC1-B012-4723-9578-07A01CBEE585}" type="pres">
      <dgm:prSet presAssocID="{B8209E02-92D1-4535-8E67-014D9450D190}" presName="sibTrans" presStyleLbl="sibTrans1D1" presStyleIdx="5" presStyleCnt="6"/>
      <dgm:spPr/>
      <dgm:t>
        <a:bodyPr/>
        <a:lstStyle/>
        <a:p>
          <a:endParaRPr lang="th-TH"/>
        </a:p>
      </dgm:t>
    </dgm:pt>
  </dgm:ptLst>
  <dgm:cxnLst>
    <dgm:cxn modelId="{09EECE30-F71E-4785-ADCC-D26862EC178C}" type="presOf" srcId="{9B0D197D-188E-4DC9-8F48-CB64A1696133}" destId="{6EB5A349-DBED-4211-9F62-313F2D1F41BF}" srcOrd="0" destOrd="0" presId="urn:microsoft.com/office/officeart/2005/8/layout/cycle6"/>
    <dgm:cxn modelId="{44A0745F-C48A-4459-B65B-DAB0EAEDB8D1}" type="presOf" srcId="{D2E8014B-5E66-42F5-ACB4-BEDED7F5F60A}" destId="{2DFC8F32-1795-4132-9D5F-6D0C679422DA}" srcOrd="0" destOrd="0" presId="urn:microsoft.com/office/officeart/2005/8/layout/cycle6"/>
    <dgm:cxn modelId="{33F440A8-1FDF-4E39-A586-4E4D25F52939}" type="presOf" srcId="{63F322A2-9BB8-4065-A3CE-5686682A058F}" destId="{972653B4-D258-41D5-BE73-D2B02C08EB6E}" srcOrd="0" destOrd="0" presId="urn:microsoft.com/office/officeart/2005/8/layout/cycle6"/>
    <dgm:cxn modelId="{0B95D35D-A3CC-48F9-BD4D-6FF0FDA6408E}" type="presOf" srcId="{7BC6B006-8CF7-4E9D-A31B-4661E5E9340F}" destId="{93E86BFA-8AA9-4911-9C87-9B0294C0348B}" srcOrd="0" destOrd="0" presId="urn:microsoft.com/office/officeart/2005/8/layout/cycle6"/>
    <dgm:cxn modelId="{E0CAE8A6-D3BB-410B-8F79-FECA8B44FB33}" srcId="{D2E8014B-5E66-42F5-ACB4-BEDED7F5F60A}" destId="{A7B87F5E-CE62-44F8-96CB-5CEC7844B55B}" srcOrd="1" destOrd="0" parTransId="{12CE5240-D505-4853-A068-7B38B9C485B8}" sibTransId="{9B0D197D-188E-4DC9-8F48-CB64A1696133}"/>
    <dgm:cxn modelId="{BEDE68D0-4AC7-4121-AA07-0B59E537F213}" srcId="{D2E8014B-5E66-42F5-ACB4-BEDED7F5F60A}" destId="{2AA0CDEA-9968-4433-9F8A-A979EF277D60}" srcOrd="4" destOrd="0" parTransId="{748DEC13-D34D-4882-A8B2-B7A86AE4B2F9}" sibTransId="{808F888C-3F95-40A2-8748-05D9EBAA36ED}"/>
    <dgm:cxn modelId="{0E75AE5B-3217-4490-B1F9-3A110DC6F990}" type="presOf" srcId="{59BD150C-E7AA-4730-AC23-799BA84DB510}" destId="{ACB7BE9E-FC46-47DB-838A-53B376602328}" srcOrd="0" destOrd="0" presId="urn:microsoft.com/office/officeart/2005/8/layout/cycle6"/>
    <dgm:cxn modelId="{F0D68E9E-1C93-4686-BBAC-DE2E897A7C5F}" type="presOf" srcId="{75636DB0-1368-413C-A3AD-246B1A756374}" destId="{AF309C45-2E25-47D7-9E7D-71847981924B}" srcOrd="0" destOrd="0" presId="urn:microsoft.com/office/officeart/2005/8/layout/cycle6"/>
    <dgm:cxn modelId="{42AE0F5F-3189-4B0F-9BC4-81DD7DD21B55}" srcId="{D2E8014B-5E66-42F5-ACB4-BEDED7F5F60A}" destId="{7BC6B006-8CF7-4E9D-A31B-4661E5E9340F}" srcOrd="3" destOrd="0" parTransId="{C3ED66DB-C361-4C0C-A396-CCDC8B74BE3A}" sibTransId="{59BD150C-E7AA-4730-AC23-799BA84DB510}"/>
    <dgm:cxn modelId="{EE34D11A-762A-4B1B-ABCD-869607399C2C}" type="presOf" srcId="{B8209E02-92D1-4535-8E67-014D9450D190}" destId="{255A6EC1-B012-4723-9578-07A01CBEE585}" srcOrd="0" destOrd="0" presId="urn:microsoft.com/office/officeart/2005/8/layout/cycle6"/>
    <dgm:cxn modelId="{27722983-B189-462C-AAE6-F9F5FF500FDE}" type="presOf" srcId="{9EE83462-B3FC-4700-91FF-883867197E06}" destId="{434A59EF-A55B-475C-B4CA-B3AE1E8F2EAB}" srcOrd="0" destOrd="0" presId="urn:microsoft.com/office/officeart/2005/8/layout/cycle6"/>
    <dgm:cxn modelId="{89EC185D-71EE-4352-84C8-0B9564B3056F}" type="presOf" srcId="{A7B87F5E-CE62-44F8-96CB-5CEC7844B55B}" destId="{0EEC6B98-95E9-44D9-A822-27949AAB7A65}" srcOrd="0" destOrd="0" presId="urn:microsoft.com/office/officeart/2005/8/layout/cycle6"/>
    <dgm:cxn modelId="{4E2F5242-7A31-4A82-B5C7-28C96F1A5703}" srcId="{D2E8014B-5E66-42F5-ACB4-BEDED7F5F60A}" destId="{75636DB0-1368-413C-A3AD-246B1A756374}" srcOrd="0" destOrd="0" parTransId="{C739CC66-7DBF-473A-AF59-2CC7E825762F}" sibTransId="{B34F4A81-78FC-409E-8A49-0ABAFADF53C5}"/>
    <dgm:cxn modelId="{9F7C2CCA-9901-450A-9BF7-39616FB4F900}" type="presOf" srcId="{B34F4A81-78FC-409E-8A49-0ABAFADF53C5}" destId="{3F93434B-A058-472A-AC9B-1E75AED5A87F}" srcOrd="0" destOrd="0" presId="urn:microsoft.com/office/officeart/2005/8/layout/cycle6"/>
    <dgm:cxn modelId="{179CE535-5653-418D-9611-9C283E0E572C}" type="presOf" srcId="{3472C090-EC0E-4D0E-ADAD-5D84A4A08ADA}" destId="{F222F454-2F3B-4279-AF0F-37941B4AFB1E}" srcOrd="0" destOrd="0" presId="urn:microsoft.com/office/officeart/2005/8/layout/cycle6"/>
    <dgm:cxn modelId="{BB5B5154-6EE3-4580-AA26-C502D67CFB20}" type="presOf" srcId="{2AA0CDEA-9968-4433-9F8A-A979EF277D60}" destId="{783F69F5-9B97-4172-8BBC-E43C854325E4}" srcOrd="0" destOrd="0" presId="urn:microsoft.com/office/officeart/2005/8/layout/cycle6"/>
    <dgm:cxn modelId="{1F3B476B-12D0-44D5-B582-235C6E0B5A40}" srcId="{D2E8014B-5E66-42F5-ACB4-BEDED7F5F60A}" destId="{63F322A2-9BB8-4065-A3CE-5686682A058F}" srcOrd="5" destOrd="0" parTransId="{92E90B28-4D24-431C-859C-7B8610E4C9AA}" sibTransId="{B8209E02-92D1-4535-8E67-014D9450D190}"/>
    <dgm:cxn modelId="{C24A2F0F-ED9C-4B08-9A3B-3C130C77FDD9}" srcId="{D2E8014B-5E66-42F5-ACB4-BEDED7F5F60A}" destId="{9EE83462-B3FC-4700-91FF-883867197E06}" srcOrd="2" destOrd="0" parTransId="{7CA2D5D5-CE86-40C3-893E-C730CFCD016F}" sibTransId="{3472C090-EC0E-4D0E-ADAD-5D84A4A08ADA}"/>
    <dgm:cxn modelId="{B49EDB7F-489C-4F3B-972C-E706B93DDEFB}" type="presOf" srcId="{808F888C-3F95-40A2-8748-05D9EBAA36ED}" destId="{946EF4E3-69B7-4295-8C8C-2FC15F252035}" srcOrd="0" destOrd="0" presId="urn:microsoft.com/office/officeart/2005/8/layout/cycle6"/>
    <dgm:cxn modelId="{FE23C5BE-37C0-4D1B-A189-B3880A352464}" type="presParOf" srcId="{2DFC8F32-1795-4132-9D5F-6D0C679422DA}" destId="{AF309C45-2E25-47D7-9E7D-71847981924B}" srcOrd="0" destOrd="0" presId="urn:microsoft.com/office/officeart/2005/8/layout/cycle6"/>
    <dgm:cxn modelId="{9647A4D5-C83C-4B8B-9795-860D10865816}" type="presParOf" srcId="{2DFC8F32-1795-4132-9D5F-6D0C679422DA}" destId="{0FA560C7-92CA-4D86-9BB0-CC9587B70C02}" srcOrd="1" destOrd="0" presId="urn:microsoft.com/office/officeart/2005/8/layout/cycle6"/>
    <dgm:cxn modelId="{51FC3EA9-B74D-4678-9979-B88CEF42C960}" type="presParOf" srcId="{2DFC8F32-1795-4132-9D5F-6D0C679422DA}" destId="{3F93434B-A058-472A-AC9B-1E75AED5A87F}" srcOrd="2" destOrd="0" presId="urn:microsoft.com/office/officeart/2005/8/layout/cycle6"/>
    <dgm:cxn modelId="{BD0626AE-1943-4228-B7AD-18E4E55CDC17}" type="presParOf" srcId="{2DFC8F32-1795-4132-9D5F-6D0C679422DA}" destId="{0EEC6B98-95E9-44D9-A822-27949AAB7A65}" srcOrd="3" destOrd="0" presId="urn:microsoft.com/office/officeart/2005/8/layout/cycle6"/>
    <dgm:cxn modelId="{23E85F90-75CB-4641-A0D1-72CCF1BB0684}" type="presParOf" srcId="{2DFC8F32-1795-4132-9D5F-6D0C679422DA}" destId="{DE9A0CBD-B19C-46F9-ADD3-F2AB73869E04}" srcOrd="4" destOrd="0" presId="urn:microsoft.com/office/officeart/2005/8/layout/cycle6"/>
    <dgm:cxn modelId="{07AEBC1E-5325-4807-B1BF-59E1E2CA9BA7}" type="presParOf" srcId="{2DFC8F32-1795-4132-9D5F-6D0C679422DA}" destId="{6EB5A349-DBED-4211-9F62-313F2D1F41BF}" srcOrd="5" destOrd="0" presId="urn:microsoft.com/office/officeart/2005/8/layout/cycle6"/>
    <dgm:cxn modelId="{2EE6C19F-E6A6-4198-9FF5-3405BDF58BA8}" type="presParOf" srcId="{2DFC8F32-1795-4132-9D5F-6D0C679422DA}" destId="{434A59EF-A55B-475C-B4CA-B3AE1E8F2EAB}" srcOrd="6" destOrd="0" presId="urn:microsoft.com/office/officeart/2005/8/layout/cycle6"/>
    <dgm:cxn modelId="{5CAAE236-EAFD-48FD-B339-B2EC33616051}" type="presParOf" srcId="{2DFC8F32-1795-4132-9D5F-6D0C679422DA}" destId="{69497691-56F0-4B13-8184-53593C54F936}" srcOrd="7" destOrd="0" presId="urn:microsoft.com/office/officeart/2005/8/layout/cycle6"/>
    <dgm:cxn modelId="{D7C510A5-E18D-4657-9249-5F74DB370BA0}" type="presParOf" srcId="{2DFC8F32-1795-4132-9D5F-6D0C679422DA}" destId="{F222F454-2F3B-4279-AF0F-37941B4AFB1E}" srcOrd="8" destOrd="0" presId="urn:microsoft.com/office/officeart/2005/8/layout/cycle6"/>
    <dgm:cxn modelId="{A5120A97-DA90-43A2-B787-7A0833F80F26}" type="presParOf" srcId="{2DFC8F32-1795-4132-9D5F-6D0C679422DA}" destId="{93E86BFA-8AA9-4911-9C87-9B0294C0348B}" srcOrd="9" destOrd="0" presId="urn:microsoft.com/office/officeart/2005/8/layout/cycle6"/>
    <dgm:cxn modelId="{D60DD401-30ED-422D-BE7E-694C14060A32}" type="presParOf" srcId="{2DFC8F32-1795-4132-9D5F-6D0C679422DA}" destId="{492FF586-18B6-445E-BBB6-35B47CD3BF73}" srcOrd="10" destOrd="0" presId="urn:microsoft.com/office/officeart/2005/8/layout/cycle6"/>
    <dgm:cxn modelId="{4DB30E1A-89A9-4A45-91DE-E599F7906A7E}" type="presParOf" srcId="{2DFC8F32-1795-4132-9D5F-6D0C679422DA}" destId="{ACB7BE9E-FC46-47DB-838A-53B376602328}" srcOrd="11" destOrd="0" presId="urn:microsoft.com/office/officeart/2005/8/layout/cycle6"/>
    <dgm:cxn modelId="{F601108D-EF29-4F92-B51E-565FE7FE277B}" type="presParOf" srcId="{2DFC8F32-1795-4132-9D5F-6D0C679422DA}" destId="{783F69F5-9B97-4172-8BBC-E43C854325E4}" srcOrd="12" destOrd="0" presId="urn:microsoft.com/office/officeart/2005/8/layout/cycle6"/>
    <dgm:cxn modelId="{361302F4-44FB-438D-A92F-D5325F89C06C}" type="presParOf" srcId="{2DFC8F32-1795-4132-9D5F-6D0C679422DA}" destId="{93DFDAB3-B1E5-429C-8447-E05C13FD33FA}" srcOrd="13" destOrd="0" presId="urn:microsoft.com/office/officeart/2005/8/layout/cycle6"/>
    <dgm:cxn modelId="{99835311-51E2-4F5C-901C-56548FFA5298}" type="presParOf" srcId="{2DFC8F32-1795-4132-9D5F-6D0C679422DA}" destId="{946EF4E3-69B7-4295-8C8C-2FC15F252035}" srcOrd="14" destOrd="0" presId="urn:microsoft.com/office/officeart/2005/8/layout/cycle6"/>
    <dgm:cxn modelId="{C2232966-BC72-44E1-9163-0B070B101CAB}" type="presParOf" srcId="{2DFC8F32-1795-4132-9D5F-6D0C679422DA}" destId="{972653B4-D258-41D5-BE73-D2B02C08EB6E}" srcOrd="15" destOrd="0" presId="urn:microsoft.com/office/officeart/2005/8/layout/cycle6"/>
    <dgm:cxn modelId="{6D2F4457-2705-46DD-90DC-84249839A84D}" type="presParOf" srcId="{2DFC8F32-1795-4132-9D5F-6D0C679422DA}" destId="{469B8457-07D3-4FC2-8754-19842FB96D91}" srcOrd="16" destOrd="0" presId="urn:microsoft.com/office/officeart/2005/8/layout/cycle6"/>
    <dgm:cxn modelId="{7684F6A0-0D32-4A7B-938F-4DA93514FB9B}" type="presParOf" srcId="{2DFC8F32-1795-4132-9D5F-6D0C679422DA}" destId="{255A6EC1-B012-4723-9578-07A01CBEE585}" srcOrd="17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EAF91415-C72D-4CB1-8FC8-B249E21DE379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h-TH"/>
        </a:p>
      </dgm:t>
    </dgm:pt>
    <dgm:pt modelId="{52C123CE-2758-4463-938E-3EEE8434A516}">
      <dgm:prSet phldrT="[ข้อความ]" custT="1"/>
      <dgm:spPr/>
      <dgm:t>
        <a:bodyPr/>
        <a:lstStyle/>
        <a:p>
          <a:r>
            <a:rPr lang="th-TH" sz="4400" b="1" dirty="0" smtClean="0"/>
            <a:t>สิกขมานา</a:t>
          </a:r>
          <a:r>
            <a:rPr lang="th-TH" sz="4000" b="1" dirty="0" smtClean="0"/>
            <a:t>อนุมัติ</a:t>
          </a:r>
          <a:endParaRPr lang="th-TH" sz="4000" b="1" dirty="0"/>
        </a:p>
      </dgm:t>
    </dgm:pt>
    <dgm:pt modelId="{AE3064E4-41F8-4340-B842-F906DAF55978}" type="parTrans" cxnId="{60F85AC3-8024-406A-92CC-BF966BCEDDCD}">
      <dgm:prSet/>
      <dgm:spPr/>
      <dgm:t>
        <a:bodyPr/>
        <a:lstStyle/>
        <a:p>
          <a:endParaRPr lang="th-TH"/>
        </a:p>
      </dgm:t>
    </dgm:pt>
    <dgm:pt modelId="{EAF11B9D-EB30-4E68-9752-AD7E6DA9ED47}" type="sibTrans" cxnId="{60F85AC3-8024-406A-92CC-BF966BCEDDCD}">
      <dgm:prSet/>
      <dgm:spPr/>
      <dgm:t>
        <a:bodyPr/>
        <a:lstStyle/>
        <a:p>
          <a:endParaRPr lang="th-TH"/>
        </a:p>
      </dgm:t>
    </dgm:pt>
    <dgm:pt modelId="{7859C900-BEF7-40A2-88FC-7CB345D842F0}">
      <dgm:prSet phldrT="[ข้อความ]" custT="1"/>
      <dgm:spPr/>
      <dgm:t>
        <a:bodyPr/>
        <a:lstStyle/>
        <a:p>
          <a:r>
            <a:rPr lang="th-TH" sz="3600" b="1" dirty="0" err="1" smtClean="0"/>
            <a:t>ปวัตตินี</a:t>
          </a:r>
          <a:r>
            <a:rPr lang="th-TH" sz="3600" b="1" dirty="0" smtClean="0"/>
            <a:t> </a:t>
          </a:r>
          <a:r>
            <a:rPr lang="th-TH" sz="3600" b="1" dirty="0" err="1" smtClean="0"/>
            <a:t>วุฏฐาปน</a:t>
          </a:r>
          <a:r>
            <a:rPr lang="th-TH" sz="3600" b="1" dirty="0" smtClean="0"/>
            <a:t>สมมติ</a:t>
          </a:r>
          <a:endParaRPr lang="th-TH" sz="3600" b="1" dirty="0"/>
        </a:p>
      </dgm:t>
    </dgm:pt>
    <dgm:pt modelId="{A8A504DB-3CA9-45F6-9989-B48456FB0752}" type="parTrans" cxnId="{E0FD590B-859C-4421-B016-9EC13C8F4876}">
      <dgm:prSet/>
      <dgm:spPr/>
      <dgm:t>
        <a:bodyPr/>
        <a:lstStyle/>
        <a:p>
          <a:endParaRPr lang="th-TH"/>
        </a:p>
      </dgm:t>
    </dgm:pt>
    <dgm:pt modelId="{622AF733-BB0D-4503-92FC-5D861DC82FF0}" type="sibTrans" cxnId="{E0FD590B-859C-4421-B016-9EC13C8F4876}">
      <dgm:prSet/>
      <dgm:spPr/>
      <dgm:t>
        <a:bodyPr/>
        <a:lstStyle/>
        <a:p>
          <a:endParaRPr lang="th-TH"/>
        </a:p>
      </dgm:t>
    </dgm:pt>
    <dgm:pt modelId="{F8A92228-5401-49F8-8528-3441EAC0DAF9}">
      <dgm:prSet phldrT="[ข้อความ]" custT="1"/>
      <dgm:spPr/>
      <dgm:t>
        <a:bodyPr/>
        <a:lstStyle/>
        <a:p>
          <a:r>
            <a:rPr lang="th-TH" sz="4400" b="1" dirty="0" smtClean="0"/>
            <a:t>ภิกษุณีสงฆ์           (เถรวาท)</a:t>
          </a:r>
          <a:endParaRPr lang="th-TH" sz="4400" b="1" dirty="0"/>
        </a:p>
      </dgm:t>
    </dgm:pt>
    <dgm:pt modelId="{60AB8AAA-AB1B-48D1-8B6D-3871151DD6B4}" type="parTrans" cxnId="{DA9DCC4F-AD72-42B8-A26F-CB9EDEB9B95F}">
      <dgm:prSet/>
      <dgm:spPr/>
      <dgm:t>
        <a:bodyPr/>
        <a:lstStyle/>
        <a:p>
          <a:endParaRPr lang="th-TH"/>
        </a:p>
      </dgm:t>
    </dgm:pt>
    <dgm:pt modelId="{A8CDE0BA-AE38-48CA-82D7-8344871C7105}" type="sibTrans" cxnId="{DA9DCC4F-AD72-42B8-A26F-CB9EDEB9B95F}">
      <dgm:prSet/>
      <dgm:spPr/>
      <dgm:t>
        <a:bodyPr/>
        <a:lstStyle/>
        <a:p>
          <a:endParaRPr lang="th-TH"/>
        </a:p>
      </dgm:t>
    </dgm:pt>
    <dgm:pt modelId="{521DB126-025B-4811-82CD-0702156D95BE}">
      <dgm:prSet phldrT="[ข้อความ]" custT="1"/>
      <dgm:spPr/>
      <dgm:t>
        <a:bodyPr/>
        <a:lstStyle/>
        <a:p>
          <a:r>
            <a:rPr lang="th-TH" sz="3600" b="1" dirty="0" smtClean="0"/>
            <a:t>ความเป็นภิกษุณีเอกโตสงฆ์</a:t>
          </a:r>
          <a:endParaRPr lang="th-TH" sz="3600" b="1" dirty="0"/>
        </a:p>
      </dgm:t>
    </dgm:pt>
    <dgm:pt modelId="{2E6E62B3-6AB1-4504-8240-0DC0A3AA2A2C}" type="parTrans" cxnId="{080C041B-876E-4EA5-8B30-FEB488E1B63D}">
      <dgm:prSet/>
      <dgm:spPr/>
      <dgm:t>
        <a:bodyPr/>
        <a:lstStyle/>
        <a:p>
          <a:endParaRPr lang="th-TH"/>
        </a:p>
      </dgm:t>
    </dgm:pt>
    <dgm:pt modelId="{27721B3C-7C90-4D07-9729-06796D180F9A}" type="sibTrans" cxnId="{080C041B-876E-4EA5-8B30-FEB488E1B63D}">
      <dgm:prSet/>
      <dgm:spPr/>
      <dgm:t>
        <a:bodyPr/>
        <a:lstStyle/>
        <a:p>
          <a:endParaRPr lang="th-TH"/>
        </a:p>
      </dgm:t>
    </dgm:pt>
    <dgm:pt modelId="{4A9FEA1F-9959-4FD4-B200-A14BC782280C}">
      <dgm:prSet phldrT="[ข้อความ]" custT="1"/>
      <dgm:spPr/>
      <dgm:t>
        <a:bodyPr/>
        <a:lstStyle/>
        <a:p>
          <a:endParaRPr lang="th-TH" sz="3600" b="1" dirty="0"/>
        </a:p>
      </dgm:t>
    </dgm:pt>
    <dgm:pt modelId="{6B42A313-2989-43FA-97B4-9706DCBE3C7E}" type="parTrans" cxnId="{6DA314FF-4168-427B-A9C6-2655B5284964}">
      <dgm:prSet/>
      <dgm:spPr/>
      <dgm:t>
        <a:bodyPr/>
        <a:lstStyle/>
        <a:p>
          <a:endParaRPr lang="th-TH"/>
        </a:p>
      </dgm:t>
    </dgm:pt>
    <dgm:pt modelId="{196C4A13-8C25-4D99-B3B8-C7604C14B8E9}" type="sibTrans" cxnId="{6DA314FF-4168-427B-A9C6-2655B5284964}">
      <dgm:prSet/>
      <dgm:spPr/>
      <dgm:t>
        <a:bodyPr/>
        <a:lstStyle/>
        <a:p>
          <a:endParaRPr lang="th-TH"/>
        </a:p>
      </dgm:t>
    </dgm:pt>
    <dgm:pt modelId="{4C575AB4-3ABF-43F3-8C4A-82F91A8B160E}">
      <dgm:prSet custT="1"/>
      <dgm:spPr/>
      <dgm:t>
        <a:bodyPr/>
        <a:lstStyle/>
        <a:p>
          <a:r>
            <a:rPr lang="th-TH" sz="4400" b="1" dirty="0" smtClean="0"/>
            <a:t>สิกขมานา          </a:t>
          </a:r>
          <a:r>
            <a:rPr lang="th-TH" sz="4000" b="1" dirty="0" smtClean="0"/>
            <a:t>สิกขาสมมติ</a:t>
          </a:r>
          <a:endParaRPr lang="th-TH" sz="4000" b="1" dirty="0"/>
        </a:p>
      </dgm:t>
    </dgm:pt>
    <dgm:pt modelId="{1122E3F1-FB8F-48F6-8638-4367761F3894}" type="parTrans" cxnId="{915BFAE5-2A81-4055-BABC-D92E6B690E59}">
      <dgm:prSet/>
      <dgm:spPr/>
      <dgm:t>
        <a:bodyPr/>
        <a:lstStyle/>
        <a:p>
          <a:endParaRPr lang="th-TH"/>
        </a:p>
      </dgm:t>
    </dgm:pt>
    <dgm:pt modelId="{97DA6B6C-AA4C-4F36-8CF8-2AF8588324DA}" type="sibTrans" cxnId="{915BFAE5-2A81-4055-BABC-D92E6B690E59}">
      <dgm:prSet/>
      <dgm:spPr/>
      <dgm:t>
        <a:bodyPr/>
        <a:lstStyle/>
        <a:p>
          <a:endParaRPr lang="th-TH"/>
        </a:p>
      </dgm:t>
    </dgm:pt>
    <dgm:pt modelId="{19342DB0-FD1A-4EC0-A090-16BECD8D1D7D}" type="pres">
      <dgm:prSet presAssocID="{EAF91415-C72D-4CB1-8FC8-B249E21DE379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h-TH"/>
        </a:p>
      </dgm:t>
    </dgm:pt>
    <dgm:pt modelId="{BD25927C-A030-405F-9C4B-E7A635FE418A}" type="pres">
      <dgm:prSet presAssocID="{EAF91415-C72D-4CB1-8FC8-B249E21DE379}" presName="cycle" presStyleCnt="0"/>
      <dgm:spPr/>
    </dgm:pt>
    <dgm:pt modelId="{6DF41874-E597-4E95-A4C0-B74B10682E6D}" type="pres">
      <dgm:prSet presAssocID="{4C575AB4-3ABF-43F3-8C4A-82F91A8B160E}" presName="nodeFirst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5EFF9C16-AEF2-436D-AFD2-8147B581AE28}" type="pres">
      <dgm:prSet presAssocID="{97DA6B6C-AA4C-4F36-8CF8-2AF8588324DA}" presName="sibTransFirstNode" presStyleLbl="bgShp" presStyleIdx="0" presStyleCnt="1"/>
      <dgm:spPr/>
      <dgm:t>
        <a:bodyPr/>
        <a:lstStyle/>
        <a:p>
          <a:endParaRPr lang="th-TH"/>
        </a:p>
      </dgm:t>
    </dgm:pt>
    <dgm:pt modelId="{721EB471-9505-44D7-BACC-EF0AFBD2A97F}" type="pres">
      <dgm:prSet presAssocID="{52C123CE-2758-4463-938E-3EEE8434A516}" presName="nodeFollowingNodes" presStyleLbl="node1" presStyleIdx="1" presStyleCnt="6" custRadScaleRad="124619" custRadScaleInc="11192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6DA76B0D-7B90-4843-AEB6-5EEB9564D35E}" type="pres">
      <dgm:prSet presAssocID="{7859C900-BEF7-40A2-88FC-7CB345D842F0}" presName="nodeFollowingNodes" presStyleLbl="node1" presStyleIdx="2" presStyleCnt="6" custRadScaleRad="124124" custRadScaleInc="-12188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F79750A4-EB45-4E5A-8DE6-5F42B92DD295}" type="pres">
      <dgm:prSet presAssocID="{F8A92228-5401-49F8-8528-3441EAC0DAF9}" presName="nodeFollowingNodes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B28900DF-5187-4B4D-8FC2-CBE6C3B330D1}" type="pres">
      <dgm:prSet presAssocID="{521DB126-025B-4811-82CD-0702156D95BE}" presName="nodeFollowingNodes" presStyleLbl="node1" presStyleIdx="4" presStyleCnt="6" custScaleX="107769" custRadScaleRad="129426" custRadScaleInc="4426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  <dgm:pt modelId="{4A176F2E-77EF-4D4B-8217-949781CC729C}" type="pres">
      <dgm:prSet presAssocID="{4A9FEA1F-9959-4FD4-B200-A14BC782280C}" presName="nodeFollowingNodes" presStyleLbl="node1" presStyleIdx="5" presStyleCnt="6" custScaleX="111177" custScaleY="123086" custRadScaleRad="125477" custRadScaleInc="-11535">
        <dgm:presLayoutVars>
          <dgm:bulletEnabled val="1"/>
        </dgm:presLayoutVars>
      </dgm:prSet>
      <dgm:spPr/>
      <dgm:t>
        <a:bodyPr/>
        <a:lstStyle/>
        <a:p>
          <a:endParaRPr lang="th-TH"/>
        </a:p>
      </dgm:t>
    </dgm:pt>
  </dgm:ptLst>
  <dgm:cxnLst>
    <dgm:cxn modelId="{080C041B-876E-4EA5-8B30-FEB488E1B63D}" srcId="{EAF91415-C72D-4CB1-8FC8-B249E21DE379}" destId="{521DB126-025B-4811-82CD-0702156D95BE}" srcOrd="4" destOrd="0" parTransId="{2E6E62B3-6AB1-4504-8240-0DC0A3AA2A2C}" sibTransId="{27721B3C-7C90-4D07-9729-06796D180F9A}"/>
    <dgm:cxn modelId="{212B5F1C-08FE-4756-AC34-D2EBC01F430F}" type="presOf" srcId="{52C123CE-2758-4463-938E-3EEE8434A516}" destId="{721EB471-9505-44D7-BACC-EF0AFBD2A97F}" srcOrd="0" destOrd="0" presId="urn:microsoft.com/office/officeart/2005/8/layout/cycle3"/>
    <dgm:cxn modelId="{6DA314FF-4168-427B-A9C6-2655B5284964}" srcId="{EAF91415-C72D-4CB1-8FC8-B249E21DE379}" destId="{4A9FEA1F-9959-4FD4-B200-A14BC782280C}" srcOrd="5" destOrd="0" parTransId="{6B42A313-2989-43FA-97B4-9706DCBE3C7E}" sibTransId="{196C4A13-8C25-4D99-B3B8-C7604C14B8E9}"/>
    <dgm:cxn modelId="{CB4F2073-0764-43E0-89A4-E6F052A603A4}" type="presOf" srcId="{521DB126-025B-4811-82CD-0702156D95BE}" destId="{B28900DF-5187-4B4D-8FC2-CBE6C3B330D1}" srcOrd="0" destOrd="0" presId="urn:microsoft.com/office/officeart/2005/8/layout/cycle3"/>
    <dgm:cxn modelId="{DA9DCC4F-AD72-42B8-A26F-CB9EDEB9B95F}" srcId="{EAF91415-C72D-4CB1-8FC8-B249E21DE379}" destId="{F8A92228-5401-49F8-8528-3441EAC0DAF9}" srcOrd="3" destOrd="0" parTransId="{60AB8AAA-AB1B-48D1-8B6D-3871151DD6B4}" sibTransId="{A8CDE0BA-AE38-48CA-82D7-8344871C7105}"/>
    <dgm:cxn modelId="{915BFAE5-2A81-4055-BABC-D92E6B690E59}" srcId="{EAF91415-C72D-4CB1-8FC8-B249E21DE379}" destId="{4C575AB4-3ABF-43F3-8C4A-82F91A8B160E}" srcOrd="0" destOrd="0" parTransId="{1122E3F1-FB8F-48F6-8638-4367761F3894}" sibTransId="{97DA6B6C-AA4C-4F36-8CF8-2AF8588324DA}"/>
    <dgm:cxn modelId="{FEF6A1F4-3661-46C8-B018-ABB30D4710F9}" type="presOf" srcId="{97DA6B6C-AA4C-4F36-8CF8-2AF8588324DA}" destId="{5EFF9C16-AEF2-436D-AFD2-8147B581AE28}" srcOrd="0" destOrd="0" presId="urn:microsoft.com/office/officeart/2005/8/layout/cycle3"/>
    <dgm:cxn modelId="{4236D77D-38F0-4CF4-B6DB-258595B0DD21}" type="presOf" srcId="{EAF91415-C72D-4CB1-8FC8-B249E21DE379}" destId="{19342DB0-FD1A-4EC0-A090-16BECD8D1D7D}" srcOrd="0" destOrd="0" presId="urn:microsoft.com/office/officeart/2005/8/layout/cycle3"/>
    <dgm:cxn modelId="{995F999C-D218-446F-B116-AE898B818AEB}" type="presOf" srcId="{4C575AB4-3ABF-43F3-8C4A-82F91A8B160E}" destId="{6DF41874-E597-4E95-A4C0-B74B10682E6D}" srcOrd="0" destOrd="0" presId="urn:microsoft.com/office/officeart/2005/8/layout/cycle3"/>
    <dgm:cxn modelId="{E0FD590B-859C-4421-B016-9EC13C8F4876}" srcId="{EAF91415-C72D-4CB1-8FC8-B249E21DE379}" destId="{7859C900-BEF7-40A2-88FC-7CB345D842F0}" srcOrd="2" destOrd="0" parTransId="{A8A504DB-3CA9-45F6-9989-B48456FB0752}" sibTransId="{622AF733-BB0D-4503-92FC-5D861DC82FF0}"/>
    <dgm:cxn modelId="{FC85429B-A6A9-40C0-B73E-ECE0F1DE5E33}" type="presOf" srcId="{7859C900-BEF7-40A2-88FC-7CB345D842F0}" destId="{6DA76B0D-7B90-4843-AEB6-5EEB9564D35E}" srcOrd="0" destOrd="0" presId="urn:microsoft.com/office/officeart/2005/8/layout/cycle3"/>
    <dgm:cxn modelId="{733DEBB3-026E-41E1-A073-5A02E58CEE58}" type="presOf" srcId="{F8A92228-5401-49F8-8528-3441EAC0DAF9}" destId="{F79750A4-EB45-4E5A-8DE6-5F42B92DD295}" srcOrd="0" destOrd="0" presId="urn:microsoft.com/office/officeart/2005/8/layout/cycle3"/>
    <dgm:cxn modelId="{AB2C0BBF-6EE2-4745-B408-0C7D2CA143F4}" type="presOf" srcId="{4A9FEA1F-9959-4FD4-B200-A14BC782280C}" destId="{4A176F2E-77EF-4D4B-8217-949781CC729C}" srcOrd="0" destOrd="0" presId="urn:microsoft.com/office/officeart/2005/8/layout/cycle3"/>
    <dgm:cxn modelId="{60F85AC3-8024-406A-92CC-BF966BCEDDCD}" srcId="{EAF91415-C72D-4CB1-8FC8-B249E21DE379}" destId="{52C123CE-2758-4463-938E-3EEE8434A516}" srcOrd="1" destOrd="0" parTransId="{AE3064E4-41F8-4340-B842-F906DAF55978}" sibTransId="{EAF11B9D-EB30-4E68-9752-AD7E6DA9ED47}"/>
    <dgm:cxn modelId="{607FFA67-CDF5-4E33-BEFB-568816EB2E35}" type="presParOf" srcId="{19342DB0-FD1A-4EC0-A090-16BECD8D1D7D}" destId="{BD25927C-A030-405F-9C4B-E7A635FE418A}" srcOrd="0" destOrd="0" presId="urn:microsoft.com/office/officeart/2005/8/layout/cycle3"/>
    <dgm:cxn modelId="{7ED3BB43-3EDD-4EE5-BD51-FFA8FDB462C6}" type="presParOf" srcId="{BD25927C-A030-405F-9C4B-E7A635FE418A}" destId="{6DF41874-E597-4E95-A4C0-B74B10682E6D}" srcOrd="0" destOrd="0" presId="urn:microsoft.com/office/officeart/2005/8/layout/cycle3"/>
    <dgm:cxn modelId="{711F7392-A5CC-46DD-850E-D84498CF187B}" type="presParOf" srcId="{BD25927C-A030-405F-9C4B-E7A635FE418A}" destId="{5EFF9C16-AEF2-436D-AFD2-8147B581AE28}" srcOrd="1" destOrd="0" presId="urn:microsoft.com/office/officeart/2005/8/layout/cycle3"/>
    <dgm:cxn modelId="{AE2D5AB9-F80A-4FA3-B88C-305D98EDE805}" type="presParOf" srcId="{BD25927C-A030-405F-9C4B-E7A635FE418A}" destId="{721EB471-9505-44D7-BACC-EF0AFBD2A97F}" srcOrd="2" destOrd="0" presId="urn:microsoft.com/office/officeart/2005/8/layout/cycle3"/>
    <dgm:cxn modelId="{0140FCE9-4332-4EEA-B609-F6D500554D75}" type="presParOf" srcId="{BD25927C-A030-405F-9C4B-E7A635FE418A}" destId="{6DA76B0D-7B90-4843-AEB6-5EEB9564D35E}" srcOrd="3" destOrd="0" presId="urn:microsoft.com/office/officeart/2005/8/layout/cycle3"/>
    <dgm:cxn modelId="{92B3775C-5368-4E3F-AA3E-23C15A59B60C}" type="presParOf" srcId="{BD25927C-A030-405F-9C4B-E7A635FE418A}" destId="{F79750A4-EB45-4E5A-8DE6-5F42B92DD295}" srcOrd="4" destOrd="0" presId="urn:microsoft.com/office/officeart/2005/8/layout/cycle3"/>
    <dgm:cxn modelId="{4B11CC93-D2CC-4DEA-B13A-711AB83B91BD}" type="presParOf" srcId="{BD25927C-A030-405F-9C4B-E7A635FE418A}" destId="{B28900DF-5187-4B4D-8FC2-CBE6C3B330D1}" srcOrd="5" destOrd="0" presId="urn:microsoft.com/office/officeart/2005/8/layout/cycle3"/>
    <dgm:cxn modelId="{487B31F4-7877-4FA6-96B7-6007A8808B66}" type="presParOf" srcId="{BD25927C-A030-405F-9C4B-E7A635FE418A}" destId="{4A176F2E-77EF-4D4B-8217-949781CC729C}" srcOrd="6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45F3D-B5DC-4013-89B1-70CD3FCF14AE}">
      <dsp:nvSpPr>
        <dsp:cNvPr id="0" name=""/>
        <dsp:cNvSpPr/>
      </dsp:nvSpPr>
      <dsp:spPr>
        <a:xfrm>
          <a:off x="3323983" y="2403580"/>
          <a:ext cx="2254127" cy="170378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แหล่งหัวข้อ</a:t>
          </a:r>
          <a:endParaRPr lang="th-TH" sz="4800" b="1" kern="1200" dirty="0"/>
        </a:p>
      </dsp:txBody>
      <dsp:txXfrm>
        <a:off x="3654092" y="2653094"/>
        <a:ext cx="1593909" cy="1204758"/>
      </dsp:txXfrm>
    </dsp:sp>
    <dsp:sp modelId="{D2C38906-9101-4014-92A2-B2AF6DE3E707}">
      <dsp:nvSpPr>
        <dsp:cNvPr id="0" name=""/>
        <dsp:cNvSpPr/>
      </dsp:nvSpPr>
      <dsp:spPr>
        <a:xfrm rot="16200000">
          <a:off x="4262528" y="1764812"/>
          <a:ext cx="377037" cy="587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kern="1200"/>
        </a:p>
      </dsp:txBody>
      <dsp:txXfrm>
        <a:off x="4319084" y="1938865"/>
        <a:ext cx="263926" cy="352490"/>
      </dsp:txXfrm>
    </dsp:sp>
    <dsp:sp modelId="{32D798E5-D5A5-4161-811B-65529E3FB00E}">
      <dsp:nvSpPr>
        <dsp:cNvPr id="0" name=""/>
        <dsp:cNvSpPr/>
      </dsp:nvSpPr>
      <dsp:spPr>
        <a:xfrm>
          <a:off x="2736535" y="-19014"/>
          <a:ext cx="3429023" cy="1711203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/>
            <a:t>ข้อเสนอแนะ</a:t>
          </a:r>
        </a:p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/>
            <a:t>ของวิทยานิพนธ์</a:t>
          </a:r>
          <a:endParaRPr lang="th-TH" sz="3600" b="1" kern="1200" dirty="0"/>
        </a:p>
      </dsp:txBody>
      <dsp:txXfrm>
        <a:off x="3238704" y="231586"/>
        <a:ext cx="2424685" cy="1210003"/>
      </dsp:txXfrm>
    </dsp:sp>
    <dsp:sp modelId="{41FFD900-E653-4B4A-B208-C926A568E4FC}">
      <dsp:nvSpPr>
        <dsp:cNvPr id="0" name=""/>
        <dsp:cNvSpPr/>
      </dsp:nvSpPr>
      <dsp:spPr>
        <a:xfrm rot="11421">
          <a:off x="5812993" y="2943908"/>
          <a:ext cx="444041" cy="587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kern="1200"/>
        </a:p>
      </dsp:txBody>
      <dsp:txXfrm>
        <a:off x="5812993" y="3061184"/>
        <a:ext cx="310829" cy="352490"/>
      </dsp:txXfrm>
    </dsp:sp>
    <dsp:sp modelId="{9A3096F4-FEEA-4031-8FBD-AF8549C63B64}">
      <dsp:nvSpPr>
        <dsp:cNvPr id="0" name=""/>
        <dsp:cNvSpPr/>
      </dsp:nvSpPr>
      <dsp:spPr>
        <a:xfrm>
          <a:off x="6415898" y="2251532"/>
          <a:ext cx="2613544" cy="202961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ดรรชนีท้ายเล่มหนังสือ</a:t>
          </a:r>
          <a:endParaRPr lang="th-TH" sz="4400" b="1" kern="1200" dirty="0"/>
        </a:p>
      </dsp:txBody>
      <dsp:txXfrm>
        <a:off x="6798643" y="2548763"/>
        <a:ext cx="1848054" cy="1435157"/>
      </dsp:txXfrm>
    </dsp:sp>
    <dsp:sp modelId="{5B839542-BAFB-4215-A4F4-C8ABD7B83668}">
      <dsp:nvSpPr>
        <dsp:cNvPr id="0" name=""/>
        <dsp:cNvSpPr/>
      </dsp:nvSpPr>
      <dsp:spPr>
        <a:xfrm rot="5400000">
          <a:off x="4278786" y="4128895"/>
          <a:ext cx="344522" cy="587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kern="1200"/>
        </a:p>
      </dsp:txBody>
      <dsp:txXfrm>
        <a:off x="4330465" y="4194714"/>
        <a:ext cx="241165" cy="352490"/>
      </dsp:txXfrm>
    </dsp:sp>
    <dsp:sp modelId="{2A7EC598-976C-4C95-9145-335A29634B29}">
      <dsp:nvSpPr>
        <dsp:cNvPr id="0" name=""/>
        <dsp:cNvSpPr/>
      </dsp:nvSpPr>
      <dsp:spPr>
        <a:xfrm>
          <a:off x="2745917" y="4757409"/>
          <a:ext cx="3410259" cy="1833900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/>
            <a:t>ปรากฏการณ์/สื่อสารต่างๆ</a:t>
          </a:r>
          <a:endParaRPr lang="th-TH" sz="4000" b="1" kern="1200" dirty="0"/>
        </a:p>
      </dsp:txBody>
      <dsp:txXfrm>
        <a:off x="3245338" y="5025977"/>
        <a:ext cx="2411417" cy="1296764"/>
      </dsp:txXfrm>
    </dsp:sp>
    <dsp:sp modelId="{918FDA88-B086-4670-831C-AC3E6E50DCC3}">
      <dsp:nvSpPr>
        <dsp:cNvPr id="0" name=""/>
        <dsp:cNvSpPr/>
      </dsp:nvSpPr>
      <dsp:spPr>
        <a:xfrm rot="10793203">
          <a:off x="2314311" y="2970698"/>
          <a:ext cx="632957" cy="587484"/>
        </a:xfrm>
        <a:prstGeom prst="rightArrow">
          <a:avLst>
            <a:gd name="adj1" fmla="val 60000"/>
            <a:gd name="adj2" fmla="val 5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2100" kern="1200"/>
        </a:p>
      </dsp:txBody>
      <dsp:txXfrm rot="10800000">
        <a:off x="2490556" y="3088021"/>
        <a:ext cx="456712" cy="352490"/>
      </dsp:txXfrm>
    </dsp:sp>
    <dsp:sp modelId="{0AB0F315-FC0E-40C3-8BD9-C7CDE984DD5D}">
      <dsp:nvSpPr>
        <dsp:cNvPr id="0" name=""/>
        <dsp:cNvSpPr/>
      </dsp:nvSpPr>
      <dsp:spPr>
        <a:xfrm>
          <a:off x="0" y="2398221"/>
          <a:ext cx="2129733" cy="1727894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สารบัญหนังสือ</a:t>
          </a:r>
          <a:endParaRPr lang="th-TH" sz="4400" b="1" kern="1200" dirty="0"/>
        </a:p>
      </dsp:txBody>
      <dsp:txXfrm>
        <a:off x="311892" y="2651265"/>
        <a:ext cx="1505949" cy="12218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79E944B-3DBF-4EC8-91FB-11980A8701DF}">
      <dsp:nvSpPr>
        <dsp:cNvPr id="0" name=""/>
        <dsp:cNvSpPr/>
      </dsp:nvSpPr>
      <dsp:spPr>
        <a:xfrm>
          <a:off x="1431127" y="204083"/>
          <a:ext cx="6803793" cy="6803793"/>
        </a:xfrm>
        <a:prstGeom prst="circularArrow">
          <a:avLst>
            <a:gd name="adj1" fmla="val 5544"/>
            <a:gd name="adj2" fmla="val 330680"/>
            <a:gd name="adj3" fmla="val 14415462"/>
            <a:gd name="adj4" fmla="val 17007803"/>
            <a:gd name="adj5" fmla="val 575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53CF262-7FD2-480E-A3F5-4DD3732B6618}">
      <dsp:nvSpPr>
        <dsp:cNvPr id="0" name=""/>
        <dsp:cNvSpPr/>
      </dsp:nvSpPr>
      <dsp:spPr>
        <a:xfrm>
          <a:off x="3698882" y="129638"/>
          <a:ext cx="2268283" cy="13602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คุณธรรม</a:t>
          </a:r>
          <a:endParaRPr lang="th-TH" sz="4800" b="1" kern="1200" dirty="0"/>
        </a:p>
      </dsp:txBody>
      <dsp:txXfrm>
        <a:off x="3765285" y="196041"/>
        <a:ext cx="2135477" cy="1227456"/>
      </dsp:txXfrm>
    </dsp:sp>
    <dsp:sp modelId="{4BDC22FE-A686-40C8-8BF9-002048340949}">
      <dsp:nvSpPr>
        <dsp:cNvPr id="0" name=""/>
        <dsp:cNvSpPr/>
      </dsp:nvSpPr>
      <dsp:spPr>
        <a:xfrm>
          <a:off x="6948253" y="2132854"/>
          <a:ext cx="1738406" cy="1353238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ความรู้</a:t>
          </a:r>
          <a:endParaRPr lang="th-TH" sz="4800" b="1" kern="1200" dirty="0"/>
        </a:p>
      </dsp:txBody>
      <dsp:txXfrm>
        <a:off x="7014313" y="2198914"/>
        <a:ext cx="1606286" cy="1221118"/>
      </dsp:txXfrm>
    </dsp:sp>
    <dsp:sp modelId="{4B27D981-C4A4-4BC7-9F0D-EBA1A9C2D6E7}">
      <dsp:nvSpPr>
        <dsp:cNvPr id="0" name=""/>
        <dsp:cNvSpPr/>
      </dsp:nvSpPr>
      <dsp:spPr>
        <a:xfrm>
          <a:off x="5724113" y="5085180"/>
          <a:ext cx="3034697" cy="133980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ทักษะทางปัญญา</a:t>
          </a:r>
          <a:endParaRPr lang="th-TH" sz="4400" b="1" kern="1200" dirty="0"/>
        </a:p>
      </dsp:txBody>
      <dsp:txXfrm>
        <a:off x="5789517" y="5150584"/>
        <a:ext cx="2903889" cy="1208993"/>
      </dsp:txXfrm>
    </dsp:sp>
    <dsp:sp modelId="{AF15C169-7E48-4C90-9D0B-071320626D8F}">
      <dsp:nvSpPr>
        <dsp:cNvPr id="0" name=""/>
        <dsp:cNvSpPr/>
      </dsp:nvSpPr>
      <dsp:spPr>
        <a:xfrm>
          <a:off x="755574" y="5229209"/>
          <a:ext cx="2458657" cy="1195815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ทักษะชีวิต</a:t>
          </a:r>
          <a:endParaRPr lang="th-TH" sz="4800" b="1" kern="1200" dirty="0"/>
        </a:p>
      </dsp:txBody>
      <dsp:txXfrm>
        <a:off x="813949" y="5287584"/>
        <a:ext cx="2341907" cy="1079065"/>
      </dsp:txXfrm>
    </dsp:sp>
    <dsp:sp modelId="{F3BF7768-4D73-4138-9AAB-997FE9D33F73}">
      <dsp:nvSpPr>
        <dsp:cNvPr id="0" name=""/>
        <dsp:cNvSpPr/>
      </dsp:nvSpPr>
      <dsp:spPr>
        <a:xfrm>
          <a:off x="251533" y="2132861"/>
          <a:ext cx="2782504" cy="16073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4400" b="1" kern="1200" dirty="0" smtClean="0"/>
        </a:p>
      </dsp:txBody>
      <dsp:txXfrm>
        <a:off x="329997" y="2211325"/>
        <a:ext cx="2625576" cy="145041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CC806-4126-4245-964D-7560B973B839}">
      <dsp:nvSpPr>
        <dsp:cNvPr id="0" name=""/>
        <dsp:cNvSpPr/>
      </dsp:nvSpPr>
      <dsp:spPr>
        <a:xfrm>
          <a:off x="3071839" y="2214571"/>
          <a:ext cx="2647385" cy="200027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ขอบข่ายเนื้อหา</a:t>
          </a:r>
          <a:endParaRPr lang="th-TH" sz="4400" b="1" kern="1200" dirty="0"/>
        </a:p>
      </dsp:txBody>
      <dsp:txXfrm>
        <a:off x="3459540" y="2507505"/>
        <a:ext cx="1871983" cy="1414408"/>
      </dsp:txXfrm>
    </dsp:sp>
    <dsp:sp modelId="{5DE0B90B-B695-4F17-A5FE-5F073F444A70}">
      <dsp:nvSpPr>
        <dsp:cNvPr id="0" name=""/>
        <dsp:cNvSpPr/>
      </dsp:nvSpPr>
      <dsp:spPr>
        <a:xfrm>
          <a:off x="3073934" y="636"/>
          <a:ext cx="2643195" cy="17831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บุคคล</a:t>
          </a:r>
          <a:endParaRPr lang="th-TH" sz="4800" b="1" kern="1200" dirty="0"/>
        </a:p>
      </dsp:txBody>
      <dsp:txXfrm>
        <a:off x="3461021" y="261774"/>
        <a:ext cx="1869021" cy="1260883"/>
      </dsp:txXfrm>
    </dsp:sp>
    <dsp:sp modelId="{E38DB0B4-0254-43FE-878C-EBD928BD75A2}">
      <dsp:nvSpPr>
        <dsp:cNvPr id="0" name=""/>
        <dsp:cNvSpPr/>
      </dsp:nvSpPr>
      <dsp:spPr>
        <a:xfrm>
          <a:off x="6467233" y="2143140"/>
          <a:ext cx="2208995" cy="1926026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ธรรมวินัย</a:t>
          </a:r>
          <a:endParaRPr lang="th-TH" sz="4400" b="1" kern="1200" dirty="0"/>
        </a:p>
      </dsp:txBody>
      <dsp:txXfrm>
        <a:off x="6790733" y="2425200"/>
        <a:ext cx="1561995" cy="1361906"/>
      </dsp:txXfrm>
    </dsp:sp>
    <dsp:sp modelId="{4FE0838B-DD82-4B28-BAAE-9A262CCE3ADB}">
      <dsp:nvSpPr>
        <dsp:cNvPr id="0" name=""/>
        <dsp:cNvSpPr/>
      </dsp:nvSpPr>
      <dsp:spPr>
        <a:xfrm>
          <a:off x="3071839" y="4645623"/>
          <a:ext cx="2647385" cy="17831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/>
            <a:t>วัตถุสถานที่</a:t>
          </a:r>
          <a:endParaRPr lang="th-TH" sz="4000" b="1" kern="1200" dirty="0"/>
        </a:p>
      </dsp:txBody>
      <dsp:txXfrm>
        <a:off x="3459540" y="4906761"/>
        <a:ext cx="1871983" cy="1260883"/>
      </dsp:txXfrm>
    </dsp:sp>
    <dsp:sp modelId="{02B5CC2B-1614-416F-BEAC-169DD8C59887}">
      <dsp:nvSpPr>
        <dsp:cNvPr id="0" name=""/>
        <dsp:cNvSpPr/>
      </dsp:nvSpPr>
      <dsp:spPr>
        <a:xfrm>
          <a:off x="213609" y="2357454"/>
          <a:ext cx="2217376" cy="1783159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55880" tIns="55880" rIns="55880" bIns="5588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พิธีกรรม</a:t>
          </a:r>
          <a:endParaRPr lang="th-TH" sz="4400" b="1" kern="1200" dirty="0"/>
        </a:p>
      </dsp:txBody>
      <dsp:txXfrm>
        <a:off x="538336" y="2618592"/>
        <a:ext cx="1567922" cy="12608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309C45-2E25-47D7-9E7D-71847981924B}">
      <dsp:nvSpPr>
        <dsp:cNvPr id="0" name=""/>
        <dsp:cNvSpPr/>
      </dsp:nvSpPr>
      <dsp:spPr>
        <a:xfrm>
          <a:off x="3741442" y="309901"/>
          <a:ext cx="1723023" cy="89214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ทฤษฎี</a:t>
          </a:r>
          <a:endParaRPr lang="th-TH" sz="4400" b="1" kern="1200" dirty="0"/>
        </a:p>
      </dsp:txBody>
      <dsp:txXfrm>
        <a:off x="3784993" y="353452"/>
        <a:ext cx="1635921" cy="805039"/>
      </dsp:txXfrm>
    </dsp:sp>
    <dsp:sp modelId="{3F93434B-A058-472A-AC9B-1E75AED5A87F}">
      <dsp:nvSpPr>
        <dsp:cNvPr id="0" name=""/>
        <dsp:cNvSpPr/>
      </dsp:nvSpPr>
      <dsp:spPr>
        <a:xfrm>
          <a:off x="2222390" y="885791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3251082" y="71383"/>
              </a:moveTo>
              <a:arcTo wR="2641181" hR="2641181" stAng="17001073" swAng="1186514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EC6B98-95E9-44D9-A822-27949AAB7A65}">
      <dsp:nvSpPr>
        <dsp:cNvPr id="0" name=""/>
        <dsp:cNvSpPr/>
      </dsp:nvSpPr>
      <dsp:spPr>
        <a:xfrm>
          <a:off x="5749780" y="1320142"/>
          <a:ext cx="2047038" cy="117018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ประวัติลัทธิ</a:t>
          </a:r>
          <a:endParaRPr lang="th-TH" sz="4400" b="1" kern="1200" dirty="0"/>
        </a:p>
      </dsp:txBody>
      <dsp:txXfrm>
        <a:off x="5806904" y="1377266"/>
        <a:ext cx="1932790" cy="1055936"/>
      </dsp:txXfrm>
    </dsp:sp>
    <dsp:sp modelId="{6EB5A349-DBED-4211-9F62-313F2D1F41BF}">
      <dsp:nvSpPr>
        <dsp:cNvPr id="0" name=""/>
        <dsp:cNvSpPr/>
      </dsp:nvSpPr>
      <dsp:spPr>
        <a:xfrm>
          <a:off x="1844787" y="584643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5181960" y="1919871"/>
              </a:moveTo>
              <a:arcTo wR="2641181" hR="2641181" stAng="20649067" swAng="1908813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34A59EF-A55B-475C-B4CA-B3AE1E8F2EAB}">
      <dsp:nvSpPr>
        <dsp:cNvPr id="0" name=""/>
        <dsp:cNvSpPr/>
      </dsp:nvSpPr>
      <dsp:spPr>
        <a:xfrm>
          <a:off x="5806287" y="3966448"/>
          <a:ext cx="1934024" cy="11599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100" b="1" kern="1200" dirty="0" smtClean="0"/>
            <a:t>ประวัติบุคคล</a:t>
          </a:r>
          <a:endParaRPr lang="th-TH" sz="3100" b="1" kern="1200" dirty="0"/>
        </a:p>
      </dsp:txBody>
      <dsp:txXfrm>
        <a:off x="5862910" y="4023071"/>
        <a:ext cx="1820778" cy="1046690"/>
      </dsp:txXfrm>
    </dsp:sp>
    <dsp:sp modelId="{F222F454-2F3B-4279-AF0F-37941B4AFB1E}">
      <dsp:nvSpPr>
        <dsp:cNvPr id="0" name=""/>
        <dsp:cNvSpPr/>
      </dsp:nvSpPr>
      <dsp:spPr>
        <a:xfrm>
          <a:off x="2017524" y="431936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4293092" y="4702015"/>
              </a:moveTo>
              <a:arcTo wR="2641181" hR="2641181" stAng="3077115" swAng="155277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E86BFA-8AA9-4911-9C87-9B0294C0348B}">
      <dsp:nvSpPr>
        <dsp:cNvPr id="0" name=""/>
        <dsp:cNvSpPr/>
      </dsp:nvSpPr>
      <dsp:spPr>
        <a:xfrm>
          <a:off x="3613461" y="5359706"/>
          <a:ext cx="1620210" cy="806262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ศิลปะ</a:t>
          </a:r>
          <a:endParaRPr lang="th-TH" sz="4800" b="1" kern="1200" dirty="0"/>
        </a:p>
      </dsp:txBody>
      <dsp:txXfrm>
        <a:off x="3652819" y="5399064"/>
        <a:ext cx="1541494" cy="727546"/>
      </dsp:txXfrm>
    </dsp:sp>
    <dsp:sp modelId="{ACB7BE9E-FC46-47DB-838A-53B376602328}">
      <dsp:nvSpPr>
        <dsp:cNvPr id="0" name=""/>
        <dsp:cNvSpPr/>
      </dsp:nvSpPr>
      <dsp:spPr>
        <a:xfrm>
          <a:off x="1673326" y="421277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1928835" y="5184487"/>
              </a:moveTo>
              <a:arcTo wR="2641181" hR="2641181" stAng="6338811" swAng="1508661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3F69F5-9B97-4172-8BBC-E43C854325E4}">
      <dsp:nvSpPr>
        <dsp:cNvPr id="0" name=""/>
        <dsp:cNvSpPr/>
      </dsp:nvSpPr>
      <dsp:spPr>
        <a:xfrm>
          <a:off x="1279758" y="4038428"/>
          <a:ext cx="1837759" cy="1015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82880" tIns="182880" rIns="182880" bIns="182880" numCol="1" spcCol="1270" anchor="ctr" anchorCtr="0">
          <a:noAutofit/>
        </a:bodyPr>
        <a:lstStyle/>
        <a:p>
          <a:pPr lvl="0" algn="ctr" defTabSz="2133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800" b="1" kern="1200" dirty="0" smtClean="0"/>
            <a:t>ภาษา</a:t>
          </a:r>
          <a:endParaRPr lang="th-TH" sz="4800" b="1" kern="1200" dirty="0"/>
        </a:p>
      </dsp:txBody>
      <dsp:txXfrm>
        <a:off x="1329354" y="4088024"/>
        <a:ext cx="1738567" cy="916784"/>
      </dsp:txXfrm>
    </dsp:sp>
    <dsp:sp modelId="{946EF4E3-69B7-4295-8C8C-2FC15F252035}">
      <dsp:nvSpPr>
        <dsp:cNvPr id="0" name=""/>
        <dsp:cNvSpPr/>
      </dsp:nvSpPr>
      <dsp:spPr>
        <a:xfrm>
          <a:off x="1844787" y="584643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123745" y="3440154"/>
              </a:moveTo>
              <a:arcTo wR="2641181" hR="2641181" stAng="9743510" swAng="18492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72653B4-D258-41D5-BE73-D2B02C08EB6E}">
      <dsp:nvSpPr>
        <dsp:cNvPr id="0" name=""/>
        <dsp:cNvSpPr/>
      </dsp:nvSpPr>
      <dsp:spPr>
        <a:xfrm>
          <a:off x="916149" y="1202243"/>
          <a:ext cx="2564978" cy="140598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0" tIns="152400" rIns="152400" bIns="152400" numCol="1" spcCol="1270" anchor="ctr" anchorCtr="0">
          <a:noAutofit/>
        </a:bodyPr>
        <a:lstStyle/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err="1" smtClean="0"/>
            <a:t>บูรณา</a:t>
          </a:r>
          <a:r>
            <a:rPr lang="th-TH" sz="4000" b="1" kern="1200" dirty="0" smtClean="0"/>
            <a:t>การ</a:t>
          </a:r>
        </a:p>
        <a:p>
          <a:pPr lvl="0" algn="ctr" defTabSz="1778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000" b="1" kern="1200" dirty="0" smtClean="0"/>
            <a:t>กับศาสตร์อื่น</a:t>
          </a:r>
          <a:endParaRPr lang="th-TH" sz="4000" b="1" kern="1200" dirty="0"/>
        </a:p>
      </dsp:txBody>
      <dsp:txXfrm>
        <a:off x="984783" y="1270877"/>
        <a:ext cx="2427710" cy="1268713"/>
      </dsp:txXfrm>
    </dsp:sp>
    <dsp:sp modelId="{255A6EC1-B012-4723-9578-07A01CBEE585}">
      <dsp:nvSpPr>
        <dsp:cNvPr id="0" name=""/>
        <dsp:cNvSpPr/>
      </dsp:nvSpPr>
      <dsp:spPr>
        <a:xfrm>
          <a:off x="1482113" y="840209"/>
          <a:ext cx="5282363" cy="5282363"/>
        </a:xfrm>
        <a:custGeom>
          <a:avLst/>
          <a:gdLst/>
          <a:ahLst/>
          <a:cxnLst/>
          <a:rect l="0" t="0" r="0" b="0"/>
          <a:pathLst>
            <a:path>
              <a:moveTo>
                <a:pt x="1315240" y="356948"/>
              </a:moveTo>
              <a:arcTo wR="2641181" hR="2641181" stAng="14391953" swAng="1296139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FF9C16-AEF2-436D-AFD2-8147B581AE28}">
      <dsp:nvSpPr>
        <dsp:cNvPr id="0" name=""/>
        <dsp:cNvSpPr/>
      </dsp:nvSpPr>
      <dsp:spPr>
        <a:xfrm>
          <a:off x="1260792" y="-5211"/>
          <a:ext cx="6364482" cy="6364482"/>
        </a:xfrm>
        <a:prstGeom prst="circularArrow">
          <a:avLst>
            <a:gd name="adj1" fmla="val 5274"/>
            <a:gd name="adj2" fmla="val 312630"/>
            <a:gd name="adj3" fmla="val 14219841"/>
            <a:gd name="adj4" fmla="val 17131871"/>
            <a:gd name="adj5" fmla="val 5477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DF41874-E597-4E95-A4C0-B74B10682E6D}">
      <dsp:nvSpPr>
        <dsp:cNvPr id="0" name=""/>
        <dsp:cNvSpPr/>
      </dsp:nvSpPr>
      <dsp:spPr>
        <a:xfrm>
          <a:off x="3227489" y="2388"/>
          <a:ext cx="2431087" cy="1215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สิกขมานา          </a:t>
          </a:r>
          <a:r>
            <a:rPr lang="th-TH" sz="4000" b="1" kern="1200" dirty="0" smtClean="0"/>
            <a:t>สิกขาสมมติ</a:t>
          </a:r>
          <a:endParaRPr lang="th-TH" sz="4000" b="1" kern="1200" dirty="0"/>
        </a:p>
      </dsp:txBody>
      <dsp:txXfrm>
        <a:off x="3286827" y="61726"/>
        <a:ext cx="2312411" cy="1096867"/>
      </dsp:txXfrm>
    </dsp:sp>
    <dsp:sp modelId="{721EB471-9505-44D7-BACC-EF0AFBD2A97F}">
      <dsp:nvSpPr>
        <dsp:cNvPr id="0" name=""/>
        <dsp:cNvSpPr/>
      </dsp:nvSpPr>
      <dsp:spPr>
        <a:xfrm>
          <a:off x="6161300" y="1263106"/>
          <a:ext cx="2431087" cy="1215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สิกขมานา</a:t>
          </a:r>
          <a:r>
            <a:rPr lang="th-TH" sz="4000" b="1" kern="1200" dirty="0" smtClean="0"/>
            <a:t>อนุมัติ</a:t>
          </a:r>
          <a:endParaRPr lang="th-TH" sz="4000" b="1" kern="1200" dirty="0"/>
        </a:p>
      </dsp:txBody>
      <dsp:txXfrm>
        <a:off x="6220638" y="1322444"/>
        <a:ext cx="2312411" cy="1096867"/>
      </dsp:txXfrm>
    </dsp:sp>
    <dsp:sp modelId="{6DA76B0D-7B90-4843-AEB6-5EEB9564D35E}">
      <dsp:nvSpPr>
        <dsp:cNvPr id="0" name=""/>
        <dsp:cNvSpPr/>
      </dsp:nvSpPr>
      <dsp:spPr>
        <a:xfrm>
          <a:off x="6161294" y="3874127"/>
          <a:ext cx="2431087" cy="1215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err="1" smtClean="0"/>
            <a:t>ปวัตตินี</a:t>
          </a:r>
          <a:r>
            <a:rPr lang="th-TH" sz="3600" b="1" kern="1200" dirty="0" smtClean="0"/>
            <a:t> </a:t>
          </a:r>
          <a:r>
            <a:rPr lang="th-TH" sz="3600" b="1" kern="1200" dirty="0" err="1" smtClean="0"/>
            <a:t>วุฏฐาปน</a:t>
          </a:r>
          <a:r>
            <a:rPr lang="th-TH" sz="3600" b="1" kern="1200" dirty="0" smtClean="0"/>
            <a:t>สมมติ</a:t>
          </a:r>
          <a:endParaRPr lang="th-TH" sz="3600" b="1" kern="1200" dirty="0"/>
        </a:p>
      </dsp:txBody>
      <dsp:txXfrm>
        <a:off x="6220632" y="3933465"/>
        <a:ext cx="2312411" cy="1096867"/>
      </dsp:txXfrm>
    </dsp:sp>
    <dsp:sp modelId="{F79750A4-EB45-4E5A-8DE6-5F42B92DD295}">
      <dsp:nvSpPr>
        <dsp:cNvPr id="0" name=""/>
        <dsp:cNvSpPr/>
      </dsp:nvSpPr>
      <dsp:spPr>
        <a:xfrm>
          <a:off x="3227489" y="5166269"/>
          <a:ext cx="2431087" cy="1215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7640" tIns="167640" rIns="167640" bIns="1676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4400" b="1" kern="1200" dirty="0" smtClean="0"/>
            <a:t>ภิกษุณีสงฆ์           (เถรวาท)</a:t>
          </a:r>
          <a:endParaRPr lang="th-TH" sz="4400" b="1" kern="1200" dirty="0"/>
        </a:p>
      </dsp:txBody>
      <dsp:txXfrm>
        <a:off x="3286827" y="5225607"/>
        <a:ext cx="2312411" cy="1096867"/>
      </dsp:txXfrm>
    </dsp:sp>
    <dsp:sp modelId="{B28900DF-5187-4B4D-8FC2-CBE6C3B330D1}">
      <dsp:nvSpPr>
        <dsp:cNvPr id="0" name=""/>
        <dsp:cNvSpPr/>
      </dsp:nvSpPr>
      <dsp:spPr>
        <a:xfrm>
          <a:off x="174977" y="4138920"/>
          <a:ext cx="2619958" cy="12155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h-TH" sz="3600" b="1" kern="1200" dirty="0" smtClean="0"/>
            <a:t>ความเป็นภิกษุณีเอกโตสงฆ์</a:t>
          </a:r>
          <a:endParaRPr lang="th-TH" sz="3600" b="1" kern="1200" dirty="0"/>
        </a:p>
      </dsp:txBody>
      <dsp:txXfrm>
        <a:off x="234315" y="4198258"/>
        <a:ext cx="2501282" cy="1096867"/>
      </dsp:txXfrm>
    </dsp:sp>
    <dsp:sp modelId="{4A176F2E-77EF-4D4B-8217-949781CC729C}">
      <dsp:nvSpPr>
        <dsp:cNvPr id="0" name=""/>
        <dsp:cNvSpPr/>
      </dsp:nvSpPr>
      <dsp:spPr>
        <a:xfrm>
          <a:off x="133537" y="1122800"/>
          <a:ext cx="2702810" cy="14961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h-TH" sz="3600" b="1" kern="1200" dirty="0"/>
        </a:p>
      </dsp:txBody>
      <dsp:txXfrm>
        <a:off x="206574" y="1195837"/>
        <a:ext cx="2556736" cy="135009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cs typeface="Browallia New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1075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cs typeface="Browallia New" pitchFamily="34" charset="-34"/>
              </a:defRPr>
            </a:lvl1pPr>
          </a:lstStyle>
          <a:p>
            <a:pPr>
              <a:defRPr/>
            </a:pPr>
            <a:fld id="{735B067E-1838-4944-9E0F-AB5E099CA38C}" type="datetimeFigureOut">
              <a:rPr lang="th-TH" smtClean="0"/>
              <a:pPr>
                <a:defRPr/>
              </a:pPr>
              <a:t>06/04/58</a:t>
            </a:fld>
            <a:endParaRPr lang="th-TH" dirty="0"/>
          </a:p>
        </p:txBody>
      </p:sp>
      <p:sp>
        <p:nvSpPr>
          <p:cNvPr id="153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75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noProof="0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noProof="0" smtClean="0"/>
              <a:t>ระดับที่สอง</a:t>
            </a:r>
          </a:p>
          <a:p>
            <a:pPr lvl="2"/>
            <a:r>
              <a:rPr lang="th-TH" noProof="0" smtClean="0"/>
              <a:t>ระดับที่สาม</a:t>
            </a:r>
          </a:p>
          <a:p>
            <a:pPr lvl="3"/>
            <a:r>
              <a:rPr lang="th-TH" noProof="0" smtClean="0"/>
              <a:t>ระดับที่สี่</a:t>
            </a:r>
          </a:p>
          <a:p>
            <a:pPr lvl="4"/>
            <a:r>
              <a:rPr lang="th-TH" noProof="0" smtClean="0"/>
              <a:t>ระดับที่ห้า</a:t>
            </a:r>
          </a:p>
        </p:txBody>
      </p:sp>
      <p:sp>
        <p:nvSpPr>
          <p:cNvPr id="1075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cs typeface="Browallia New" pitchFamily="34" charset="-34"/>
              </a:defRPr>
            </a:lvl1pPr>
          </a:lstStyle>
          <a:p>
            <a:pPr>
              <a:defRPr/>
            </a:pPr>
            <a:endParaRPr lang="th-TH" dirty="0"/>
          </a:p>
        </p:txBody>
      </p:sp>
      <p:sp>
        <p:nvSpPr>
          <p:cNvPr id="1075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Browallia New" pitchFamily="34" charset="-34"/>
              </a:defRPr>
            </a:lvl1pPr>
          </a:lstStyle>
          <a:p>
            <a:pPr>
              <a:defRPr/>
            </a:pPr>
            <a:fld id="{06D6184B-A8CA-45FA-BFB4-968A698D3535}" type="slidenum">
              <a:rPr lang="en-US" smtClean="0"/>
              <a:pPr>
                <a:defRPr/>
              </a:pPr>
              <a:t>‹#›</a:t>
            </a:fld>
            <a:endParaRPr lang="th-TH" dirty="0"/>
          </a:p>
        </p:txBody>
      </p:sp>
    </p:spTree>
    <p:extLst>
      <p:ext uri="{BB962C8B-B14F-4D97-AF65-F5344CB8AC3E}">
        <p14:creationId xmlns:p14="http://schemas.microsoft.com/office/powerpoint/2010/main" val="29614220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1pPr>
    <a:lvl2pPr marL="4572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2pPr>
    <a:lvl3pPr marL="9144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3pPr>
    <a:lvl4pPr marL="13716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4pPr>
    <a:lvl5pPr marL="1828800" algn="l" rtl="0" eaLnBrk="0" fontAlgn="base" hangingPunct="0">
      <a:spcBef>
        <a:spcPct val="30000"/>
      </a:spcBef>
      <a:spcAft>
        <a:spcPct val="0"/>
      </a:spcAft>
      <a:defRPr kern="1200">
        <a:solidFill>
          <a:schemeClr val="tx1"/>
        </a:solidFill>
        <a:latin typeface="Calibri" pitchFamily="34" charset="0"/>
        <a:ea typeface="+mn-ea"/>
        <a:cs typeface="Cordia New" pitchFamily="34" charset="-34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ภาพนิ่ง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ชื่อเรื่องรอง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 smtClean="0"/>
              <a:t>คลิกเพื่อแก้ไขลักษณะชื่อเรื่องรองต้นแบบ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B45080-6464-43AB-BFBD-C36AA0942657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5C03C0-8717-411D-97A7-39BC2E8247D6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808C0D-D82C-4D78-91AD-DE1585E3DCCF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1DBDE9-859E-43E0-BF12-BC2E25D2B17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แนวตั้ง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22C357-BD51-4834-BC56-3DBB8122EE42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136F6-8A59-4E61-9FD3-F1CF2A8A910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5C6BA-FFF5-4948-B04D-DDBB66EDE099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D65EBF-3964-4DA1-84C5-73FF558C7345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D41BA0-2F26-4C64-AE12-7F81CA5AE012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1F1EC-F23A-4A4E-8B29-F3D55F29194A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C65A6D0-16E0-41AF-86BA-6D99E208595B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47E02-C151-4060-A8EA-483AC7E2763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ข้อความ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4" name="ตัวแทนเนื้อหา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5" name="ตัวแทนข้อความ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6" name="ตัวแทนเนื้อหา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7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D0A815-410E-4D77-AE4C-9A072A4373B2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8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9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83A6A5-D1E6-4851-8907-564500DE83D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5FB057-56C6-4D0B-A644-486697875DBA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4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5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B8F7F1-F4D2-4ADC-8706-475D52D816B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149291-8A5D-49EC-9E2C-E059DE2EE380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3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4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2DFDF4-94B4-4BC4-835C-5543E2D164E3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เนื้อหา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7A34B2-21D7-48A2-8A2B-EE53EF5CECE7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00FCD4-EC58-44A5-BC45-456C177628B7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h-TH" smtClean="0"/>
              <a:t>คลิกเพื่อแก้ไขลักษณะชื่อเรื่องต้นแบบ</a:t>
            </a:r>
            <a:endParaRPr lang="th-TH"/>
          </a:p>
        </p:txBody>
      </p:sp>
      <p:sp>
        <p:nvSpPr>
          <p:cNvPr id="3" name="ตัวแทนรูปภาพ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h-TH" noProof="0"/>
          </a:p>
        </p:txBody>
      </p:sp>
      <p:sp>
        <p:nvSpPr>
          <p:cNvPr id="4" name="ตัวแทนข้อความ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</p:txBody>
      </p:sp>
      <p:sp>
        <p:nvSpPr>
          <p:cNvPr id="5" name="ตัวแทนวันที่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70C7A5-9A1E-4C08-8651-AA0F703BB040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6" name="ตัวแทนท้ายกระดา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7" name="ตัวแทนหมายเลขภาพนิ่ง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EDE5B-6D9D-4A8C-B460-9D0C009FA39B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ตัวแทนชื่อเรื่อง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h-TH" dirty="0" smtClean="0"/>
              <a:t>คลิกเพื่อแก้ไขลักษณะชื่อเรื่องต้นแบบ</a:t>
            </a:r>
          </a:p>
        </p:txBody>
      </p:sp>
      <p:sp>
        <p:nvSpPr>
          <p:cNvPr id="1027" name="ตัวแทนข้อความ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</a:p>
        </p:txBody>
      </p:sp>
      <p:sp>
        <p:nvSpPr>
          <p:cNvPr id="4" name="ตัวแทนวันที่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2B53112-C2C5-4685-AEF6-9A1D3B08FD2D}" type="datetimeFigureOut">
              <a:rPr lang="th-TH"/>
              <a:pPr>
                <a:defRPr/>
              </a:pPr>
              <a:t>06/04/58</a:t>
            </a:fld>
            <a:endParaRPr lang="th-TH"/>
          </a:p>
        </p:txBody>
      </p:sp>
      <p:sp>
        <p:nvSpPr>
          <p:cNvPr id="5" name="ตัวแทนท้ายกระดา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th-TH"/>
          </a:p>
        </p:txBody>
      </p:sp>
      <p:sp>
        <p:nvSpPr>
          <p:cNvPr id="6" name="ตัวแทนหมายเลขภาพนิ่ง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96BA1A2D-F0BD-4F67-AFB7-FB9D83D469FC}" type="slidenum">
              <a:rPr lang="th-TH"/>
              <a:pPr>
                <a:defRPr/>
              </a:pPr>
              <a:t>‹#›</a:t>
            </a:fld>
            <a:endParaRPr lang="th-TH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Browallia New" pitchFamily="34" charset="-34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cs typeface="Angsana New" charset="-34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h-TH"/>
      </a:defPPr>
      <a:lvl1pPr marL="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2"/>
          <p:cNvSpPr txBox="1">
            <a:spLocks noChangeArrowheads="1"/>
          </p:cNvSpPr>
          <p:nvPr/>
        </p:nvSpPr>
        <p:spPr bwMode="auto">
          <a:xfrm>
            <a:off x="0" y="904652"/>
            <a:ext cx="9144001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บทความทางวิชาการ</a:t>
            </a:r>
            <a:endParaRPr lang="th-TH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  <a:p>
            <a:pPr algn="ctr"/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ด้าน</a:t>
            </a:r>
            <a:r>
              <a:rPr lang="th-TH" sz="7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พุทธบริหาร</a:t>
            </a:r>
            <a:r>
              <a:rPr lang="th-TH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การศึกษา</a:t>
            </a:r>
            <a:endParaRPr lang="th-TH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7" name="TextBox 3"/>
          <p:cNvSpPr txBox="1">
            <a:spLocks noChangeArrowheads="1"/>
          </p:cNvSpPr>
          <p:nvPr/>
        </p:nvSpPr>
        <p:spPr bwMode="auto">
          <a:xfrm>
            <a:off x="4572000" y="4996140"/>
            <a:ext cx="4176464" cy="1446550"/>
          </a:xfrm>
          <a:prstGeom prst="rect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พระศรี</a:t>
            </a:r>
            <a:r>
              <a:rPr lang="th-TH" sz="3200" b="1" dirty="0" err="1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คัมภีร</a:t>
            </a:r>
            <a:r>
              <a:rPr lang="th-TH" sz="3200" b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ญาณ, รศ.ดร.</a:t>
            </a:r>
          </a:p>
          <a:p>
            <a:pPr algn="ctr"/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รองอธิการบดีฝ่ายวิชาการ </a:t>
            </a:r>
            <a:r>
              <a:rPr lang="th-TH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มจร</a:t>
            </a:r>
            <a:endParaRPr lang="th-TH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ordia New" pitchFamily="34" charset="-34"/>
            </a:endParaRPr>
          </a:p>
          <a:p>
            <a:pPr algn="ctr"/>
            <a:r>
              <a:rPr lang="th-TH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ordia New" pitchFamily="34" charset="-34"/>
              </a:rPr>
              <a:t>ผู้ช่วยเจ้าอาวาสวัดปากน้ำ ภาษีเจริญ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50248" y="5421273"/>
            <a:ext cx="3268844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dirty="0" smtClean="0"/>
              <a:t>๖ เมษายน ๒๕๕๘</a:t>
            </a:r>
            <a:br>
              <a:rPr lang="th-TH" dirty="0" smtClean="0"/>
            </a:br>
            <a:r>
              <a:rPr lang="th-TH" dirty="0" smtClean="0"/>
              <a:t>ณ มจร. วิทยาลัยสงฆ์นครสวรรค์</a:t>
            </a:r>
            <a:endParaRPr lang="th-TH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4581128"/>
            <a:ext cx="3126177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b="1" u="sng" dirty="0" smtClean="0"/>
              <a:t>เอกลักษณ์ </a:t>
            </a:r>
            <a:r>
              <a:rPr lang="th-TH" sz="4400" b="1" u="sng" dirty="0" err="1" smtClean="0"/>
              <a:t>มจร</a:t>
            </a:r>
            <a:r>
              <a:rPr lang="th-TH" sz="4400" b="1" u="sng" dirty="0" smtClean="0"/>
              <a:t>.</a:t>
            </a:r>
            <a:r>
              <a:rPr lang="en-US" sz="4400" b="1" u="sng" dirty="0" smtClean="0"/>
              <a:t>:</a:t>
            </a:r>
            <a:endParaRPr lang="th-TH" sz="4400" b="1" u="sng" dirty="0" smtClean="0"/>
          </a:p>
          <a:p>
            <a:r>
              <a:rPr lang="th-TH" sz="4000" b="1" dirty="0" smtClean="0"/>
              <a:t>บริการวิชาการพุทธ</a:t>
            </a:r>
            <a:endParaRPr lang="th-TH" sz="4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63252" y="4221088"/>
            <a:ext cx="2919389" cy="212365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b="1" u="sng" dirty="0" err="1" smtClean="0"/>
              <a:t>อัต</a:t>
            </a:r>
            <a:r>
              <a:rPr lang="th-TH" sz="4400" b="1" u="sng" dirty="0" smtClean="0"/>
              <a:t>ลักษณ์ </a:t>
            </a:r>
            <a:r>
              <a:rPr lang="th-TH" sz="4400" b="1" u="sng" dirty="0" err="1" smtClean="0"/>
              <a:t>มจร</a:t>
            </a:r>
            <a:r>
              <a:rPr lang="th-TH" sz="4400" b="1" u="sng" dirty="0" smtClean="0"/>
              <a:t>.</a:t>
            </a:r>
            <a:r>
              <a:rPr lang="en-US" sz="4400" b="1" u="sng" dirty="0" smtClean="0"/>
              <a:t>:</a:t>
            </a:r>
            <a:endParaRPr lang="th-TH" sz="4400" b="1" u="sng" dirty="0" smtClean="0"/>
          </a:p>
          <a:p>
            <a:r>
              <a:rPr lang="th-TH" sz="4400" b="1" dirty="0" smtClean="0"/>
              <a:t>ประยุกต์พุทธ</a:t>
            </a:r>
          </a:p>
          <a:p>
            <a:r>
              <a:rPr lang="th-TH" sz="4400" b="1" dirty="0" smtClean="0"/>
              <a:t>พัฒนาจิต-สังคม</a:t>
            </a:r>
            <a:endParaRPr lang="th-TH" sz="44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3311338" y="2748569"/>
            <a:ext cx="2904962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000" b="1" u="sng" dirty="0" err="1" smtClean="0"/>
              <a:t>อัต</a:t>
            </a:r>
            <a:r>
              <a:rPr lang="th-TH" sz="4000" b="1" u="sng" dirty="0" smtClean="0"/>
              <a:t>ลักษณ์บัณฑิต</a:t>
            </a:r>
            <a:r>
              <a:rPr lang="en-US" sz="4000" b="1" dirty="0" smtClean="0"/>
              <a:t>:</a:t>
            </a:r>
            <a:endParaRPr lang="th-TH" sz="4000" b="1" dirty="0" smtClean="0"/>
          </a:p>
          <a:p>
            <a:r>
              <a:rPr lang="th-TH" sz="4400" b="1" dirty="0" smtClean="0"/>
              <a:t>ศรัทธาอุทิศตน</a:t>
            </a:r>
            <a:endParaRPr lang="th-TH" sz="4400" b="1" dirty="0"/>
          </a:p>
        </p:txBody>
      </p:sp>
      <p:sp>
        <p:nvSpPr>
          <p:cNvPr id="2" name="วงรี 1"/>
          <p:cNvSpPr/>
          <p:nvPr/>
        </p:nvSpPr>
        <p:spPr>
          <a:xfrm>
            <a:off x="3488858" y="188640"/>
            <a:ext cx="2431690" cy="1944216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3635846" y="777478"/>
            <a:ext cx="222208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err="1" smtClean="0">
                <a:cs typeface="Browallia New" pitchFamily="34" charset="-34"/>
              </a:rPr>
              <a:t>นว</a:t>
            </a:r>
            <a:r>
              <a:rPr lang="th-TH" sz="5400" b="1" dirty="0" smtClean="0">
                <a:cs typeface="Browallia New" pitchFamily="34" charset="-34"/>
              </a:rPr>
              <a:t>ลักษณ์</a:t>
            </a:r>
            <a:endParaRPr lang="th-TH" sz="5400" b="1" dirty="0">
              <a:cs typeface="Browallia New" pitchFamily="34" charset="-34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79512" y="531837"/>
            <a:ext cx="2736304" cy="138499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2800" b="1" dirty="0" smtClean="0"/>
              <a:t>ปฏิปทาน่าเลื่อมใส</a:t>
            </a:r>
          </a:p>
          <a:p>
            <a:r>
              <a:rPr lang="th-TH" sz="2800" b="1" dirty="0" smtClean="0"/>
              <a:t>ใฝ่รู้ใฝ่คิด นำด้านจิตใจ</a:t>
            </a:r>
          </a:p>
          <a:p>
            <a:r>
              <a:rPr lang="th-TH" sz="2800" b="1" dirty="0" smtClean="0"/>
              <a:t>แก้ปัญหา ศรัทธาอุทิศ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28184" y="582940"/>
            <a:ext cx="2654894" cy="12618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2400" b="1" dirty="0" smtClean="0"/>
              <a:t>เสียสละ รู้เท่าทันโลก</a:t>
            </a:r>
          </a:p>
          <a:p>
            <a:r>
              <a:rPr lang="th-TH" sz="2400" b="1" dirty="0" smtClean="0"/>
              <a:t>โลกทัศน์กว้างไกล </a:t>
            </a:r>
          </a:p>
          <a:p>
            <a:r>
              <a:rPr lang="th-TH" sz="2800" b="1" dirty="0" smtClean="0"/>
              <a:t>พัฒนาคุณธรรมจริยธรรม</a:t>
            </a:r>
          </a:p>
        </p:txBody>
      </p:sp>
      <p:cxnSp>
        <p:nvCxnSpPr>
          <p:cNvPr id="11" name="ตัวเชื่อมต่อตรง 10"/>
          <p:cNvCxnSpPr>
            <a:stCxn id="4" idx="3"/>
          </p:cNvCxnSpPr>
          <p:nvPr/>
        </p:nvCxnSpPr>
        <p:spPr>
          <a:xfrm flipV="1">
            <a:off x="3305689" y="5273625"/>
            <a:ext cx="978279" cy="1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ตัวเชื่อมต่อตรง 12"/>
          <p:cNvCxnSpPr/>
          <p:nvPr/>
        </p:nvCxnSpPr>
        <p:spPr>
          <a:xfrm flipH="1">
            <a:off x="5004048" y="5278011"/>
            <a:ext cx="1059204" cy="0"/>
          </a:xfrm>
          <a:prstGeom prst="line">
            <a:avLst/>
          </a:prstGeom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 flipV="1">
            <a:off x="5004048" y="4133566"/>
            <a:ext cx="0" cy="114935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7" name="ลูกศรเชื่อมต่อแบบตรง 16"/>
          <p:cNvCxnSpPr/>
          <p:nvPr/>
        </p:nvCxnSpPr>
        <p:spPr>
          <a:xfrm flipV="1">
            <a:off x="4283968" y="4133565"/>
            <a:ext cx="0" cy="11400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9" name="ลูกศรเชื่อมต่อแบบตรง 18"/>
          <p:cNvCxnSpPr/>
          <p:nvPr/>
        </p:nvCxnSpPr>
        <p:spPr>
          <a:xfrm flipV="1">
            <a:off x="4704534" y="2204864"/>
            <a:ext cx="0" cy="54370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2" name="ลูกศรเชื่อมต่อแบบตรง 21"/>
          <p:cNvCxnSpPr>
            <a:stCxn id="8" idx="3"/>
          </p:cNvCxnSpPr>
          <p:nvPr/>
        </p:nvCxnSpPr>
        <p:spPr>
          <a:xfrm>
            <a:off x="2915816" y="1224335"/>
            <a:ext cx="573042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24" name="ลูกศรเชื่อมต่อแบบตรง 23"/>
          <p:cNvCxnSpPr>
            <a:stCxn id="9" idx="1"/>
          </p:cNvCxnSpPr>
          <p:nvPr/>
        </p:nvCxnSpPr>
        <p:spPr>
          <a:xfrm flipH="1">
            <a:off x="5965273" y="1213882"/>
            <a:ext cx="262911" cy="3077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973516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67544" y="2276872"/>
            <a:ext cx="777686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 smtClean="0">
                <a:cs typeface="Browallia New" pitchFamily="34" charset="-34"/>
              </a:rPr>
              <a:t>เอกลักษณ์ อัตลักษ์ และนวลักษณ์ </a:t>
            </a:r>
            <a:r>
              <a:rPr lang="th-TH" sz="4800" b="1" dirty="0" smtClean="0">
                <a:cs typeface="Browallia New" pitchFamily="34" charset="-34"/>
              </a:rPr>
              <a:t>มจร.</a:t>
            </a:r>
            <a:endParaRPr lang="en-US" sz="4800" b="1" dirty="0" smtClean="0">
              <a:cs typeface="Browallia New" pitchFamily="34" charset="-34"/>
            </a:endParaRPr>
          </a:p>
          <a:p>
            <a:pPr algn="ctr"/>
            <a:r>
              <a:rPr lang="en-US" sz="4800" b="1" dirty="0" smtClean="0">
                <a:cs typeface="Browallia New" pitchFamily="34" charset="-34"/>
              </a:rPr>
              <a:t>:</a:t>
            </a:r>
            <a:r>
              <a:rPr lang="th-TH" sz="4800" b="1" dirty="0" smtClean="0">
                <a:cs typeface="Browallia New" pitchFamily="34" charset="-34"/>
              </a:rPr>
              <a:t>กิจกรรม</a:t>
            </a:r>
            <a:r>
              <a:rPr lang="th-TH" sz="4800" b="1" dirty="0" smtClean="0">
                <a:cs typeface="Browallia New" pitchFamily="34" charset="-34"/>
              </a:rPr>
              <a:t>และตัวชี้วัดเพื่อไปสู่เป้าหมาย</a:t>
            </a:r>
            <a:endParaRPr lang="th-TH" sz="4800" b="1" dirty="0"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149602" y="2204864"/>
            <a:ext cx="3087705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4400" b="1" dirty="0" smtClean="0">
                <a:cs typeface="Browallia New" pitchFamily="34" charset="-34"/>
              </a:rPr>
              <a:t>ทักษะด้านตัวเลข</a:t>
            </a:r>
          </a:p>
          <a:p>
            <a:pPr algn="ctr"/>
            <a:r>
              <a:rPr lang="th-TH" sz="4400" b="1" dirty="0" smtClean="0">
                <a:cs typeface="Browallia New" pitchFamily="34" charset="-34"/>
              </a:rPr>
              <a:t>และไอที</a:t>
            </a:r>
            <a:endParaRPr lang="th-TH" sz="4400" b="1" dirty="0">
              <a:cs typeface="Browallia New" pitchFamily="34" charset="-34"/>
            </a:endParaRPr>
          </a:p>
        </p:txBody>
      </p:sp>
      <p:sp>
        <p:nvSpPr>
          <p:cNvPr id="2" name="วงรี 1"/>
          <p:cNvSpPr/>
          <p:nvPr/>
        </p:nvSpPr>
        <p:spPr>
          <a:xfrm>
            <a:off x="3779912" y="2420888"/>
            <a:ext cx="2160240" cy="20162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3906084" y="3044279"/>
            <a:ext cx="2170787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400" b="1" dirty="0" smtClean="0">
                <a:cs typeface="Browallia New" pitchFamily="34" charset="-34"/>
              </a:rPr>
              <a:t>คุณลักษณะ</a:t>
            </a:r>
            <a:endParaRPr lang="th-TH" sz="4400" b="1" dirty="0"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4123740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2204864"/>
            <a:ext cx="8363187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พุทธธรรมเชิงประยุกต์เพื่อสร้างคุณลักษณะ</a:t>
            </a:r>
          </a:p>
          <a:p>
            <a:r>
              <a:rPr lang="th-TH" sz="4800" b="1" dirty="0" smtClean="0">
                <a:cs typeface="Browallia New" pitchFamily="34" charset="-34"/>
              </a:rPr>
              <a:t>ของบัณฑิตตามกรอบมาตรฐานคุณวุฒิระดับ</a:t>
            </a:r>
          </a:p>
          <a:p>
            <a:r>
              <a:rPr lang="th-TH" sz="4800" b="1" dirty="0" smtClean="0">
                <a:cs typeface="Browallia New" pitchFamily="34" charset="-34"/>
              </a:rPr>
              <a:t>อุดมศึกษาแห่งชาติ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95536" y="735113"/>
            <a:ext cx="7186583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6000" b="1" dirty="0" smtClean="0">
                <a:cs typeface="Browallia New" pitchFamily="34" charset="-34"/>
              </a:rPr>
              <a:t>การบริหารงานบุคคลแนวพุทธ</a:t>
            </a:r>
          </a:p>
        </p:txBody>
      </p:sp>
      <p:sp>
        <p:nvSpPr>
          <p:cNvPr id="7" name="Rectangle 6"/>
          <p:cNvSpPr/>
          <p:nvPr/>
        </p:nvSpPr>
        <p:spPr>
          <a:xfrm>
            <a:off x="214282" y="1857364"/>
            <a:ext cx="8715436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4400" b="1" dirty="0" smtClean="0"/>
              <a:t>-การพัฒนาศัก</a:t>
            </a:r>
            <a:r>
              <a:rPr lang="th-TH" sz="4000" b="1" dirty="0" smtClean="0"/>
              <a:t>ยภาพบุคลากรทางการศึกษาตามหลัก</a:t>
            </a:r>
            <a:endParaRPr lang="th-TH" sz="4400" b="1" dirty="0" smtClean="0"/>
          </a:p>
          <a:p>
            <a:r>
              <a:rPr lang="th-TH" sz="4400" b="1" dirty="0" smtClean="0"/>
              <a:t> </a:t>
            </a:r>
            <a:r>
              <a:rPr lang="th-TH" sz="4400" b="1" dirty="0" err="1" smtClean="0"/>
              <a:t>สัป</a:t>
            </a:r>
            <a:r>
              <a:rPr lang="th-TH" sz="4400" b="1" dirty="0" smtClean="0"/>
              <a:t>ปุ</a:t>
            </a:r>
            <a:r>
              <a:rPr lang="th-TH" sz="4400" b="1" dirty="0" err="1" smtClean="0"/>
              <a:t>ริส</a:t>
            </a:r>
            <a:r>
              <a:rPr lang="th-TH" sz="4400" b="1" dirty="0" smtClean="0"/>
              <a:t>ธรรม ๗</a:t>
            </a:r>
          </a:p>
          <a:p>
            <a:r>
              <a:rPr lang="th-TH" sz="4400" b="1" dirty="0" smtClean="0"/>
              <a:t>-กระบวนการสร้างแรงจูงใจในการทำงานให้แก่ครู</a:t>
            </a:r>
          </a:p>
          <a:p>
            <a:r>
              <a:rPr lang="th-TH" sz="4400" b="1" dirty="0" smtClean="0"/>
              <a:t> โดยหลักอิทธิบาท ๔</a:t>
            </a:r>
          </a:p>
          <a:p>
            <a:r>
              <a:rPr lang="th-TH" sz="4400" b="1" dirty="0" smtClean="0"/>
              <a:t>-ไตรสิกขากับการสร้างภาวะผู้นำทางการศึกษา</a:t>
            </a:r>
          </a:p>
        </p:txBody>
      </p:sp>
    </p:spTree>
    <p:extLst>
      <p:ext uri="{BB962C8B-B14F-4D97-AF65-F5344CB8AC3E}">
        <p14:creationId xmlns:p14="http://schemas.microsoft.com/office/powerpoint/2010/main" val="271481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97984" y="1700808"/>
            <a:ext cx="7920880" cy="28007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400" b="1" dirty="0" smtClean="0"/>
              <a:t>-กระบวนการสร้างภูมิทัศน์ในสถานศึกษา</a:t>
            </a:r>
          </a:p>
          <a:p>
            <a:r>
              <a:rPr lang="th-TH" sz="4400" b="1" dirty="0" smtClean="0"/>
              <a:t> ตามกรอบนิเวศวิทยาเชิงพุทธ</a:t>
            </a:r>
          </a:p>
          <a:p>
            <a:r>
              <a:rPr lang="th-TH" sz="4400" b="1" dirty="0" smtClean="0"/>
              <a:t>-การประยุกต์</a:t>
            </a:r>
            <a:r>
              <a:rPr lang="th-TH" sz="4400" b="1" dirty="0" err="1" smtClean="0"/>
              <a:t>หลักสัป</a:t>
            </a:r>
            <a:r>
              <a:rPr lang="th-TH" sz="4400" b="1" dirty="0" smtClean="0"/>
              <a:t>ปุ</a:t>
            </a:r>
            <a:r>
              <a:rPr lang="th-TH" sz="4400" b="1" dirty="0" err="1" smtClean="0"/>
              <a:t>ริส</a:t>
            </a:r>
            <a:r>
              <a:rPr lang="th-TH" sz="4400" b="1" dirty="0" smtClean="0"/>
              <a:t>ธรรม ๗ เพื่อบริหาร</a:t>
            </a:r>
          </a:p>
          <a:p>
            <a:r>
              <a:rPr lang="th-TH" sz="4400" b="1" dirty="0" smtClean="0"/>
              <a:t> การเงินและงบประมาณของสถาบันการศึกษา</a:t>
            </a:r>
          </a:p>
        </p:txBody>
      </p:sp>
      <p:sp>
        <p:nvSpPr>
          <p:cNvPr id="3" name="Rectangle 2"/>
          <p:cNvSpPr/>
          <p:nvPr/>
        </p:nvSpPr>
        <p:spPr>
          <a:xfrm>
            <a:off x="458768" y="548680"/>
            <a:ext cx="809548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6000" b="1" dirty="0" smtClean="0">
                <a:cs typeface="Browallia New" pitchFamily="34" charset="-34"/>
              </a:rPr>
              <a:t>การบริหารอาคารสถานที่แนวพุทธ</a:t>
            </a:r>
            <a:endParaRPr lang="th-TH" sz="6000" dirty="0"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5652" y="1340768"/>
            <a:ext cx="7808548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cs typeface="Browallia New" pitchFamily="34" charset="-34"/>
              </a:rPr>
              <a:t>บทความทางพระพุทธศาสนา</a:t>
            </a:r>
            <a:r>
              <a:rPr lang="en-US" sz="6600" b="1" dirty="0" smtClean="0">
                <a:cs typeface="Browallia New" pitchFamily="34" charset="-34"/>
              </a:rPr>
              <a:t>:</a:t>
            </a:r>
            <a:endParaRPr lang="th-TH" sz="6600" b="1" dirty="0" smtClean="0">
              <a:cs typeface="Browallia New" pitchFamily="34" charset="-34"/>
            </a:endParaRPr>
          </a:p>
          <a:p>
            <a:r>
              <a:rPr lang="th-TH" sz="6600" b="1" dirty="0" smtClean="0">
                <a:cs typeface="Browallia New" pitchFamily="34" charset="-34"/>
              </a:rPr>
              <a:t>ขอบข่าย ประเด็น และการจัด</a:t>
            </a:r>
          </a:p>
          <a:p>
            <a:r>
              <a:rPr lang="th-TH" sz="6600" b="1" dirty="0" smtClean="0">
                <a:cs typeface="Browallia New" pitchFamily="34" charset="-34"/>
              </a:rPr>
              <a:t>ระบบเนื้อหา</a:t>
            </a:r>
          </a:p>
        </p:txBody>
      </p:sp>
    </p:spTree>
    <p:extLst>
      <p:ext uri="{BB962C8B-B14F-4D97-AF65-F5344CB8AC3E}">
        <p14:creationId xmlns:p14="http://schemas.microsoft.com/office/powerpoint/2010/main" val="194530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ไดอะแกรม 4"/>
          <p:cNvGraphicFramePr/>
          <p:nvPr/>
        </p:nvGraphicFramePr>
        <p:xfrm>
          <a:off x="142844" y="214290"/>
          <a:ext cx="8786874" cy="64294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ลูกศรขวา 5"/>
          <p:cNvSpPr/>
          <p:nvPr/>
        </p:nvSpPr>
        <p:spPr>
          <a:xfrm>
            <a:off x="6072198" y="3143248"/>
            <a:ext cx="478342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" name="ลูกศรลง 6"/>
          <p:cNvSpPr/>
          <p:nvPr/>
        </p:nvSpPr>
        <p:spPr>
          <a:xfrm>
            <a:off x="4286248" y="4500570"/>
            <a:ext cx="484632" cy="4069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8" name="ลูกศรซ้าย 7"/>
          <p:cNvSpPr/>
          <p:nvPr/>
        </p:nvSpPr>
        <p:spPr>
          <a:xfrm>
            <a:off x="2643174" y="3214686"/>
            <a:ext cx="549780" cy="48463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9" name="ลูกศรขึ้น 8"/>
          <p:cNvSpPr/>
          <p:nvPr/>
        </p:nvSpPr>
        <p:spPr>
          <a:xfrm>
            <a:off x="4286248" y="2000240"/>
            <a:ext cx="484632" cy="40690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675524582"/>
              </p:ext>
            </p:extLst>
          </p:nvPr>
        </p:nvGraphicFramePr>
        <p:xfrm>
          <a:off x="179512" y="260648"/>
          <a:ext cx="8712968" cy="64087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Oval 3"/>
          <p:cNvSpPr/>
          <p:nvPr/>
        </p:nvSpPr>
        <p:spPr>
          <a:xfrm>
            <a:off x="3491880" y="2708920"/>
            <a:ext cx="2304256" cy="165618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4000" b="1" dirty="0" smtClean="0"/>
              <a:t>ขอบข่ายเนื้อหา</a:t>
            </a:r>
            <a:endParaRPr lang="th-TH" sz="4000" b="1" dirty="0"/>
          </a:p>
        </p:txBody>
      </p:sp>
    </p:spTree>
    <p:extLst>
      <p:ext uri="{BB962C8B-B14F-4D97-AF65-F5344CB8AC3E}">
        <p14:creationId xmlns:p14="http://schemas.microsoft.com/office/powerpoint/2010/main" val="29537156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85918" y="476672"/>
            <a:ext cx="234872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7200" b="1" dirty="0" err="1" smtClean="0">
                <a:cs typeface="Browallia New" pitchFamily="34" charset="-34"/>
              </a:rPr>
              <a:t>บุคคคล</a:t>
            </a:r>
            <a:endParaRPr lang="th-TH" sz="7200" b="1" dirty="0"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785918" y="1643050"/>
            <a:ext cx="6457217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วัน เวลา สถานที่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ชีวิตส่วนตัว ชีวิตครอบครัว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ฐานะ บทบาท หน้าที่การงาน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ผลงาน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๕. คติธรรม หลักคิดในดำเนินชีวิต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๖. ความเป็นต้น อิทธิพลต่อสังคม</a:t>
            </a:r>
            <a:endParaRPr lang="th-TH" sz="4800" b="1" dirty="0">
              <a:latin typeface="Browallia New" pitchFamily="34" charset="-34"/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39552" y="2159576"/>
            <a:ext cx="8072494" cy="4154984"/>
          </a:xfrm>
          <a:prstGeom prst="rect">
            <a:avLst/>
          </a:prstGeom>
          <a:ln>
            <a:noFill/>
          </a:ln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th-TH" sz="4400" b="1" dirty="0"/>
              <a:t>๑. </a:t>
            </a:r>
            <a:r>
              <a:rPr lang="th-TH" sz="4400" b="1" dirty="0" smtClean="0"/>
              <a:t>อธิบายแนวคิด ทฤษฎี หรือหลักธรรม</a:t>
            </a:r>
            <a:endParaRPr lang="th-TH" sz="4400" b="1" dirty="0"/>
          </a:p>
          <a:p>
            <a:pPr>
              <a:defRPr/>
            </a:pPr>
            <a:r>
              <a:rPr lang="th-TH" sz="4400" b="1" dirty="0"/>
              <a:t>๒. </a:t>
            </a:r>
            <a:r>
              <a:rPr lang="th-TH" sz="4400" b="1" dirty="0" smtClean="0"/>
              <a:t>เปรียบเทียบแนวคิด ทฤษฎี หรือหลักธรรม</a:t>
            </a:r>
            <a:endParaRPr lang="th-TH" sz="4400" b="1" dirty="0"/>
          </a:p>
          <a:p>
            <a:pPr>
              <a:defRPr/>
            </a:pPr>
            <a:r>
              <a:rPr lang="th-TH" sz="4400" b="1" dirty="0"/>
              <a:t>๓. </a:t>
            </a:r>
            <a:r>
              <a:rPr lang="th-TH" sz="4400" b="1" dirty="0" smtClean="0"/>
              <a:t>อธิบายหลักการเพื่อตอบ</a:t>
            </a:r>
            <a:r>
              <a:rPr lang="th-TH" sz="4400" b="1" dirty="0"/>
              <a:t>ปัญหา/ข้อสงสัย</a:t>
            </a:r>
          </a:p>
          <a:p>
            <a:pPr>
              <a:defRPr/>
            </a:pPr>
            <a:r>
              <a:rPr lang="th-TH" sz="4400" b="1" dirty="0"/>
              <a:t>๔. </a:t>
            </a:r>
            <a:r>
              <a:rPr lang="th-TH" sz="4400" b="1" dirty="0" smtClean="0"/>
              <a:t>ประยุกต์แนวคิด ทฤษฎี หรือหลักธรรมเพื่อ</a:t>
            </a:r>
          </a:p>
          <a:p>
            <a:pPr>
              <a:defRPr/>
            </a:pPr>
            <a:r>
              <a:rPr lang="th-TH" sz="4400" b="1" dirty="0" smtClean="0"/>
              <a:t>    เสนอ</a:t>
            </a:r>
            <a:r>
              <a:rPr lang="th-TH" sz="4400" b="1" dirty="0"/>
              <a:t>แนวทางแก้ไข</a:t>
            </a:r>
            <a:r>
              <a:rPr lang="th-TH" sz="4400" b="1" dirty="0" smtClean="0"/>
              <a:t>ปัญหา/พัฒนาคน/สังคม</a:t>
            </a:r>
            <a:endParaRPr lang="th-TH" sz="4400" b="1" dirty="0"/>
          </a:p>
          <a:p>
            <a:pPr>
              <a:defRPr/>
            </a:pPr>
            <a:r>
              <a:rPr lang="th-TH" sz="4400" b="1" dirty="0"/>
              <a:t>๕. </a:t>
            </a:r>
            <a:r>
              <a:rPr lang="th-TH" sz="4400" b="1" dirty="0" smtClean="0"/>
              <a:t>อธิบายความเพื่อ</a:t>
            </a:r>
            <a:r>
              <a:rPr lang="th-TH" sz="4400" b="1" dirty="0"/>
              <a:t>โต้แย้งหรือพิสูจน์สมมติฐาน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1259632" y="404664"/>
            <a:ext cx="7128792" cy="1296144"/>
          </a:xfrm>
          <a:prstGeom prst="round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ทิศทางเนื้อหา</a:t>
            </a:r>
          </a:p>
        </p:txBody>
      </p:sp>
    </p:spTree>
    <p:extLst>
      <p:ext uri="{BB962C8B-B14F-4D97-AF65-F5344CB8AC3E}">
        <p14:creationId xmlns:p14="http://schemas.microsoft.com/office/powerpoint/2010/main" val="385845258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185018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ธรรมวินัย</a:t>
            </a:r>
            <a:endParaRPr lang="th-TH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228009" y="2177248"/>
            <a:ext cx="5147563" cy="415498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๑. ต้นบัญญัติ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๒. พระบัญญัติ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๓. พระอนุบัญญัติ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๔. นิยามศัพท์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๕. ข้อยกเว้น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๖. กรณีตัวอย่างที่วินิจฉัยแล้ว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857628"/>
            <a:ext cx="174759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พระวินัย</a:t>
            </a:r>
            <a:endParaRPr lang="th-TH" sz="4800" b="1" dirty="0"/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163633" y="2521094"/>
            <a:ext cx="2526591" cy="36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  <a:endCxn id="5" idx="1"/>
          </p:cNvCxnSpPr>
          <p:nvPr/>
        </p:nvCxnSpPr>
        <p:spPr>
          <a:xfrm flipV="1">
            <a:off x="2390504" y="4254740"/>
            <a:ext cx="837505" cy="1838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231417" y="1052736"/>
            <a:ext cx="454323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cs typeface="Browallia New" pitchFamily="34" charset="-34"/>
              </a:rPr>
              <a:t>ปาราชิกสิกขาบทที่ ๔</a:t>
            </a:r>
            <a:endParaRPr lang="th-TH" sz="5400" b="1" dirty="0"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185018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ธรรมวินัย</a:t>
            </a:r>
            <a:endParaRPr lang="th-TH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283968" y="2872742"/>
            <a:ext cx="4016452" cy="280076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๑. ต้นบัญญัติ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๒. พระบัญญัติ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๓. นิยามศัพท์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๔. อธิบายจำแนกกรณี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857628"/>
            <a:ext cx="1747594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พระวินัย</a:t>
            </a:r>
            <a:endParaRPr lang="th-TH" sz="4800" b="1" dirty="0"/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163633" y="2521094"/>
            <a:ext cx="2526591" cy="36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>
            <a:stCxn id="6" idx="3"/>
          </p:cNvCxnSpPr>
          <p:nvPr/>
        </p:nvCxnSpPr>
        <p:spPr>
          <a:xfrm>
            <a:off x="2390504" y="4273127"/>
            <a:ext cx="1752868" cy="1312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4427984" y="1772816"/>
            <a:ext cx="2903359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อนิยตกัณฑ์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ไดอะแกรม 2"/>
          <p:cNvGraphicFramePr/>
          <p:nvPr>
            <p:extLst>
              <p:ext uri="{D42A27DB-BD31-4B8C-83A1-F6EECF244321}">
                <p14:modId xmlns:p14="http://schemas.microsoft.com/office/powerpoint/2010/main" val="3608937622"/>
              </p:ext>
            </p:extLst>
          </p:nvPr>
        </p:nvGraphicFramePr>
        <p:xfrm>
          <a:off x="214282" y="116632"/>
          <a:ext cx="8750206" cy="63842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วงรี 3"/>
          <p:cNvSpPr/>
          <p:nvPr/>
        </p:nvSpPr>
        <p:spPr>
          <a:xfrm>
            <a:off x="2934776" y="2057769"/>
            <a:ext cx="3108543" cy="2481724"/>
          </a:xfrm>
          <a:prstGeom prst="ellipse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5" name="TextBox 4"/>
          <p:cNvSpPr txBox="1"/>
          <p:nvPr/>
        </p:nvSpPr>
        <p:spPr>
          <a:xfrm>
            <a:off x="2931055" y="2636912"/>
            <a:ext cx="3145413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4000" b="1" dirty="0" smtClean="0">
                <a:cs typeface="Browallia New" pitchFamily="34" charset="-34"/>
              </a:rPr>
              <a:t>องค์ประกอบ</a:t>
            </a:r>
          </a:p>
          <a:p>
            <a:pPr algn="ctr"/>
            <a:r>
              <a:rPr lang="th-TH" sz="4000" b="1" dirty="0" smtClean="0">
                <a:cs typeface="Browallia New" pitchFamily="34" charset="-34"/>
              </a:rPr>
              <a:t>เพื่อการบวชภิกษุณี</a:t>
            </a:r>
            <a:endParaRPr lang="th-TH" sz="4000" b="1" dirty="0">
              <a:cs typeface="Browallia New" pitchFamily="34" charset="-34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7438" y="1396048"/>
            <a:ext cx="2863284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4000" b="1" dirty="0" smtClean="0">
                <a:cs typeface="Browallia New" pitchFamily="34" charset="-34"/>
              </a:rPr>
              <a:t>ภิกษุสงฆ์</a:t>
            </a:r>
          </a:p>
          <a:p>
            <a:pPr algn="ctr"/>
            <a:r>
              <a:rPr lang="th-TH" sz="3600" b="1" dirty="0" smtClean="0">
                <a:cs typeface="Browallia New" pitchFamily="34" charset="-34"/>
              </a:rPr>
              <a:t>(ภิกษุณี</a:t>
            </a:r>
            <a:r>
              <a:rPr lang="th-TH" sz="4000" b="1" dirty="0" err="1" smtClean="0">
                <a:cs typeface="Browallia New" pitchFamily="34" charset="-34"/>
              </a:rPr>
              <a:t>อุภ</a:t>
            </a:r>
            <a:r>
              <a:rPr lang="th-TH" sz="4000" b="1" dirty="0" smtClean="0">
                <a:cs typeface="Browallia New" pitchFamily="34" charset="-34"/>
              </a:rPr>
              <a:t>โตสงฆ์)</a:t>
            </a:r>
            <a:endParaRPr lang="th-TH" sz="4000" b="1" dirty="0"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6325345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95536" y="476672"/>
            <a:ext cx="8060220" cy="563231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000" b="1" u="sng" dirty="0" err="1" smtClean="0">
                <a:latin typeface="Browallia New" pitchFamily="34" charset="-34"/>
                <a:cs typeface="Browallia New" pitchFamily="34" charset="-34"/>
              </a:rPr>
              <a:t>มหาปเทส</a:t>
            </a:r>
            <a:r>
              <a:rPr lang="th-TH" sz="4000" b="1" u="sng" dirty="0" smtClean="0">
                <a:latin typeface="Browallia New" pitchFamily="34" charset="-34"/>
                <a:cs typeface="Browallia New" pitchFamily="34" charset="-34"/>
              </a:rPr>
              <a:t> ๔ ในทางพระวินัย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(๑) </a:t>
            </a:r>
            <a:r>
              <a:rPr lang="th-TH" sz="4000" i="1" dirty="0" smtClean="0">
                <a:latin typeface="Browallia New" pitchFamily="34" charset="-34"/>
                <a:cs typeface="Browallia New" pitchFamily="34" charset="-34"/>
              </a:rPr>
              <a:t>สิ่งใด</a:t>
            </a:r>
            <a:r>
              <a:rPr lang="th-TH" sz="4000" u="sng" dirty="0" smtClean="0">
                <a:latin typeface="Browallia New" pitchFamily="34" charset="-34"/>
                <a:cs typeface="Browallia New" pitchFamily="34" charset="-34"/>
              </a:rPr>
              <a:t>ไม่ได้ทรงห้าม</a:t>
            </a:r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ไว้ว่า “ไม่ควร” แต่เข้ากันกับ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สิ่งที่ไม่ควร ขัดกับสิ่งที่ควร สิ่งนั้นไม่ควร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(๒) </a:t>
            </a:r>
            <a:r>
              <a:rPr lang="th-TH" sz="4000" i="1" dirty="0" smtClean="0">
                <a:latin typeface="Browallia New" pitchFamily="34" charset="-34"/>
                <a:cs typeface="Browallia New" pitchFamily="34" charset="-34"/>
              </a:rPr>
              <a:t>สิ่งใด</a:t>
            </a:r>
            <a:r>
              <a:rPr lang="th-TH" sz="4000" u="sng" dirty="0" smtClean="0">
                <a:latin typeface="Browallia New" pitchFamily="34" charset="-34"/>
                <a:cs typeface="Browallia New" pitchFamily="34" charset="-34"/>
              </a:rPr>
              <a:t>ไม่ได้ทรงห้าม</a:t>
            </a:r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ไว้ว่า “ไม่ควร” แต่เข้ากันกับสิ่งที่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ควร ขัดกับสิ่งที่ไม่ควร สิ่งนั้นควร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(๓) </a:t>
            </a:r>
            <a:r>
              <a:rPr lang="th-TH" sz="4000" i="1" dirty="0" smtClean="0">
                <a:latin typeface="Browallia New" pitchFamily="34" charset="-34"/>
                <a:cs typeface="Browallia New" pitchFamily="34" charset="-34"/>
              </a:rPr>
              <a:t>สิ่งใด</a:t>
            </a:r>
            <a:r>
              <a:rPr lang="th-TH" sz="4000" u="sng" dirty="0" smtClean="0">
                <a:latin typeface="Browallia New" pitchFamily="34" charset="-34"/>
                <a:cs typeface="Browallia New" pitchFamily="34" charset="-34"/>
              </a:rPr>
              <a:t>ไม่ได้ทรงอนุญาต</a:t>
            </a:r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ไว้ว่า “ควร” แต่เข้ากันกับสิ่งที่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ไม่ควร ขัดกับสิ่งที่ควร สิ่งนั้นไม่ควร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(๔) </a:t>
            </a:r>
            <a:r>
              <a:rPr lang="th-TH" sz="4000" i="1" dirty="0" smtClean="0">
                <a:latin typeface="Browallia New" pitchFamily="34" charset="-34"/>
                <a:cs typeface="Browallia New" pitchFamily="34" charset="-34"/>
              </a:rPr>
              <a:t>สิ่งใด</a:t>
            </a:r>
            <a:r>
              <a:rPr lang="th-TH" sz="4000" u="sng" dirty="0" smtClean="0">
                <a:latin typeface="Browallia New" pitchFamily="34" charset="-34"/>
                <a:cs typeface="Browallia New" pitchFamily="34" charset="-34"/>
              </a:rPr>
              <a:t>ไม่ได้ทรงอนุญาต</a:t>
            </a:r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ไว้ว่า “ควร” แต่เข้ากันกับสิ่งที่</a:t>
            </a:r>
          </a:p>
          <a:p>
            <a:r>
              <a:rPr lang="th-TH" sz="4000" dirty="0" smtClean="0">
                <a:latin typeface="Browallia New" pitchFamily="34" charset="-34"/>
                <a:cs typeface="Browallia New" pitchFamily="34" charset="-34"/>
              </a:rPr>
              <a:t>ควร ขัดกับสิ่งที่ไม่ควร สิ่งนั้นควร</a:t>
            </a:r>
            <a:endParaRPr lang="th-TH" sz="4000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4553773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993268"/>
            <a:ext cx="185018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ธรรมวินัย</a:t>
            </a:r>
            <a:endParaRPr lang="th-TH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803722" y="2380300"/>
            <a:ext cx="484299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เหตุปรารภและสถานที่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โครงสร้างเนื้อหา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ตัวละคร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ข้อธรรม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๕. ความนิยมในปัจจุบัน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857628"/>
            <a:ext cx="1736373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พระสูตร</a:t>
            </a:r>
            <a:endParaRPr lang="th-TH" sz="4800" b="1" dirty="0"/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1428730" y="1844824"/>
            <a:ext cx="1" cy="1941367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>
            <a:off x="2379283" y="4257249"/>
            <a:ext cx="1400629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00034" y="428604"/>
            <a:ext cx="1850186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ธรรมวินัย</a:t>
            </a:r>
            <a:endParaRPr lang="th-TH" sz="48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707904" y="2500306"/>
            <a:ext cx="5046574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นิยาม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ประเภทและธรรมชาติ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กระบวนการเกิด-ดับ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การเปลี่ยนสภาพ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๕. การพัฒนาสู่ระดับสูงขึ้น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42910" y="3857628"/>
            <a:ext cx="1750800" cy="83099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dirty="0" smtClean="0"/>
              <a:t>อภิธรรม</a:t>
            </a:r>
            <a:endParaRPr lang="th-TH" sz="4800" b="1" dirty="0"/>
          </a:p>
        </p:txBody>
      </p:sp>
      <p:cxnSp>
        <p:nvCxnSpPr>
          <p:cNvPr id="8" name="Straight Arrow Connector 7"/>
          <p:cNvCxnSpPr>
            <a:stCxn id="4" idx="2"/>
          </p:cNvCxnSpPr>
          <p:nvPr/>
        </p:nvCxnSpPr>
        <p:spPr>
          <a:xfrm rot="16200000" flipH="1">
            <a:off x="163633" y="2521094"/>
            <a:ext cx="2526591" cy="36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>
          <a:xfrm flipV="1">
            <a:off x="2403121" y="4273126"/>
            <a:ext cx="1304783" cy="684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707904" y="1536065"/>
            <a:ext cx="276710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5400" b="1" dirty="0" smtClean="0">
                <a:cs typeface="Browallia New" pitchFamily="34" charset="-34"/>
              </a:rPr>
              <a:t>กามาวจรจิต</a:t>
            </a:r>
            <a:endParaRPr lang="th-TH" sz="5400" b="1" dirty="0">
              <a:cs typeface="Browallia New" pitchFamily="34" charset="-34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88497" y="537340"/>
            <a:ext cx="160653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กรรม</a:t>
            </a:r>
            <a:endParaRPr lang="th-TH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82777" y="1875201"/>
            <a:ext cx="7200800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4800" b="1" dirty="0" smtClean="0"/>
              <a:t>-</a:t>
            </a:r>
            <a:r>
              <a:rPr lang="th-TH" sz="4800" b="1" dirty="0" smtClean="0"/>
              <a:t>กรรมแปลว่าอะไร ?</a:t>
            </a:r>
          </a:p>
          <a:p>
            <a:r>
              <a:rPr lang="en-US" sz="4800" b="1" dirty="0" smtClean="0"/>
              <a:t>-</a:t>
            </a:r>
            <a:r>
              <a:rPr lang="th-TH" sz="4800" b="1" dirty="0" smtClean="0"/>
              <a:t>กรรมมีกี่อย่าง ? อะไรบ้าง ?</a:t>
            </a:r>
          </a:p>
          <a:p>
            <a:r>
              <a:rPr lang="en-US" sz="4800" b="1" dirty="0" smtClean="0"/>
              <a:t>-</a:t>
            </a:r>
            <a:r>
              <a:rPr lang="th-TH" sz="4800" b="1" dirty="0" smtClean="0"/>
              <a:t>แต่ละอย่างมีเนื้อหาอย่างไร ?</a:t>
            </a:r>
          </a:p>
          <a:p>
            <a:r>
              <a:rPr lang="en-US" sz="4800" b="1" dirty="0" smtClean="0"/>
              <a:t>-</a:t>
            </a:r>
            <a:r>
              <a:rPr lang="th-TH" sz="4800" b="1" dirty="0" smtClean="0"/>
              <a:t>กรรมมีความสำคัญอย่างไร ?</a:t>
            </a:r>
          </a:p>
          <a:p>
            <a:r>
              <a:rPr lang="en-US" sz="4800" b="1" dirty="0" smtClean="0"/>
              <a:t>-</a:t>
            </a:r>
            <a:r>
              <a:rPr lang="th-TH" sz="4800" b="1" dirty="0" smtClean="0"/>
              <a:t>แก้กรรมหรือตัดกรรมได้จริงหรือไม่ ?</a:t>
            </a:r>
            <a:endParaRPr lang="th-TH" sz="4800" b="1" dirty="0"/>
          </a:p>
        </p:txBody>
      </p:sp>
    </p:spTree>
    <p:extLst>
      <p:ext uri="{BB962C8B-B14F-4D97-AF65-F5344CB8AC3E}">
        <p14:creationId xmlns:p14="http://schemas.microsoft.com/office/powerpoint/2010/main" val="267393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9552" y="663893"/>
            <a:ext cx="394691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ประเด็นสืบเนื่อง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9552" y="1684100"/>
            <a:ext cx="8283037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๑. เกณฑ์วินิจฉัยกรรมดี</a:t>
            </a:r>
            <a:r>
              <a:rPr lang="en-US" sz="4400" b="1" dirty="0" smtClean="0">
                <a:latin typeface="Browallia New" pitchFamily="34" charset="-34"/>
                <a:cs typeface="Browallia New" pitchFamily="34" charset="-34"/>
              </a:rPr>
              <a:t>-</a:t>
            </a:r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กรรมชั่ว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๒. กรรมชำระล้างได้อย่างไร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๓. กรรมตัดได้หรือไม่ได้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๔. เชื่ออย่างไรผิดหลักกรรม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๕. ผลกรรมดี</a:t>
            </a:r>
            <a:r>
              <a:rPr lang="en-US" sz="4400" b="1" dirty="0" smtClean="0">
                <a:latin typeface="Browallia New" pitchFamily="34" charset="-34"/>
                <a:cs typeface="Browallia New" pitchFamily="34" charset="-34"/>
              </a:rPr>
              <a:t>-</a:t>
            </a:r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ผลกรรมชั่วติดตามตัวได้อย่างไร ?</a:t>
            </a:r>
            <a:endParaRPr lang="th-TH" sz="44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016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77149" y="620688"/>
            <a:ext cx="218040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นิพพาน</a:t>
            </a:r>
            <a:endParaRPr lang="th-TH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71600" y="1844824"/>
            <a:ext cx="6520944" cy="34163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นิพพานแปลว่าอะไร ?</a:t>
            </a: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นิพพานมีกี่อย่าง ? อะไรบ้าง ?</a:t>
            </a: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แต่ละอย่างมีเนื้อหาอย่างไร ?</a:t>
            </a:r>
          </a:p>
          <a:p>
            <a:r>
              <a:rPr lang="en-US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-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จะบรรลุนิพพานได้อย่างไร ?</a:t>
            </a:r>
          </a:p>
        </p:txBody>
      </p:sp>
    </p:spTree>
    <p:extLst>
      <p:ext uri="{BB962C8B-B14F-4D97-AF65-F5344CB8AC3E}">
        <p14:creationId xmlns:p14="http://schemas.microsoft.com/office/powerpoint/2010/main" val="267393137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83568" y="692696"/>
            <a:ext cx="4317207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cs typeface="Browallia New" pitchFamily="34" charset="-34"/>
              </a:rPr>
              <a:t>ประเด็นสืบเนื่อง</a:t>
            </a:r>
            <a:endParaRPr lang="th-TH" sz="6600" b="1" dirty="0">
              <a:cs typeface="Browallia New" pitchFamily="34" charset="-34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83568" y="1798776"/>
            <a:ext cx="7853432" cy="347787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๑. ภาวะของผู้บรรลุนิพพานคืออะไร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๒. นิพพานอยู่ที่ไหน ? เป็นสถานที่หรือไม่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๓. นิพพานเป็นอัตตาหรืออนัตตา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๔. คฤหัสถ์บรรลุนิพพานได้หรือไม่ ?</a:t>
            </a:r>
          </a:p>
          <a:p>
            <a:r>
              <a:rPr lang="th-TH" sz="4400" b="1" dirty="0" smtClean="0">
                <a:latin typeface="Browallia New" pitchFamily="34" charset="-34"/>
                <a:cs typeface="Browallia New" pitchFamily="34" charset="-34"/>
              </a:rPr>
              <a:t>๕. นิพพานบรรลุได้ในชาตินี้หรือในชาติหน้า ?</a:t>
            </a:r>
            <a:endParaRPr lang="th-TH" sz="4400" b="1" dirty="0">
              <a:latin typeface="Browallia New" pitchFamily="34" charset="-34"/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92016761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92269" y="2636912"/>
            <a:ext cx="847860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ขอบข่าย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เนื้อหา และการกำหนด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ประเด็น</a:t>
            </a:r>
          </a:p>
          <a:p>
            <a:pPr algn="ctr"/>
            <a:r>
              <a:rPr lang="th-TH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บทความด้านพุทธบริหาร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การศึกษา</a:t>
            </a:r>
            <a:r>
              <a:rPr lang="th-TH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 </a:t>
            </a:r>
            <a:endParaRPr lang="th-TH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9453044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27584" y="571479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cs typeface="Browallia New" pitchFamily="34" charset="-34"/>
              </a:rPr>
              <a:t>วัตถุ สถานที่</a:t>
            </a:r>
            <a:endParaRPr lang="th-TH" sz="6000" b="1" dirty="0"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27584" y="1599513"/>
            <a:ext cx="707918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u="sng" dirty="0" smtClean="0">
                <a:latin typeface="Browallia New" pitchFamily="34" charset="-34"/>
                <a:cs typeface="Browallia New" pitchFamily="34" charset="-34"/>
              </a:rPr>
              <a:t>พระพุทธรูป</a:t>
            </a:r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:</a:t>
            </a:r>
            <a:endParaRPr lang="th-TH" sz="48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ผู้สร้าง เหตุปรารภ วันเวลา สถานที่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ขนาด พุทธลักษณะ ปาง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ความสำคัญ ความเชื่อถือ อิทธิพล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คุณค่าทางจริยธรรม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903499" y="617597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cs typeface="Browallia New" pitchFamily="34" charset="-34"/>
              </a:rPr>
              <a:t>วัตถุ สถานที่</a:t>
            </a:r>
            <a:endParaRPr lang="th-TH" sz="6000" b="1" dirty="0"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633260"/>
            <a:ext cx="707918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u="sng" dirty="0" smtClean="0">
                <a:latin typeface="Browallia New" pitchFamily="34" charset="-34"/>
                <a:cs typeface="Browallia New" pitchFamily="34" charset="-34"/>
              </a:rPr>
              <a:t>เจดีย์</a:t>
            </a:r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:</a:t>
            </a:r>
            <a:endParaRPr lang="th-TH" sz="48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ผู้สร้าง เหตุปรารภ วันเวลา สถานที่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ขนาด ลักษณะ รูปทรงสัณฐาน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ความสำคัญ ความเชื่อถือ อิทธิพล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คุณค่าทางจริยธรรม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899592" y="583849"/>
            <a:ext cx="3065263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วัตถุ สถานที่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99592" y="1599512"/>
            <a:ext cx="707918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u="sng" dirty="0" smtClean="0">
                <a:latin typeface="Browallia New" pitchFamily="34" charset="-34"/>
                <a:cs typeface="Browallia New" pitchFamily="34" charset="-34"/>
              </a:rPr>
              <a:t>วัด</a:t>
            </a:r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:</a:t>
            </a:r>
            <a:endParaRPr lang="th-TH" sz="48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ผู้สร้าง เหตุปรารภ วันเวลา สถานที่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ฐานะ ผู้อุปถัมภ์ การรักษาบูรณะ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ความสำคัญ ความเชื่อถือ อิทธิพล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คุณค่าทางจริยธรรม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3864" y="408045"/>
            <a:ext cx="2400016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พิธีกรรม</a:t>
            </a:r>
            <a:endParaRPr lang="th-TH" sz="6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664" y="1643050"/>
            <a:ext cx="568863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800" b="1" u="sng" dirty="0" err="1" smtClean="0">
                <a:latin typeface="Browallia New" pitchFamily="34" charset="-34"/>
                <a:cs typeface="Browallia New" pitchFamily="34" charset="-34"/>
              </a:rPr>
              <a:t>สังฆ</a:t>
            </a:r>
            <a:r>
              <a:rPr lang="th-TH" sz="4800" b="1" u="sng" dirty="0" smtClean="0">
                <a:latin typeface="Browallia New" pitchFamily="34" charset="-34"/>
                <a:cs typeface="Browallia New" pitchFamily="34" charset="-34"/>
              </a:rPr>
              <a:t>กรรม</a:t>
            </a:r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:</a:t>
            </a:r>
            <a:endParaRPr lang="th-TH" sz="48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ประเภท องค์สงฆ์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เป้าหมาย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กระบวนการ ขั้นตอน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สมบัติ วิบัติ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428860" y="438525"/>
            <a:ext cx="2198038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6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พิธีกรรม</a:t>
            </a:r>
            <a:endParaRPr lang="th-TH" sz="6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28860" y="1643050"/>
            <a:ext cx="4592924" cy="452431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800" b="1" u="sng" dirty="0" smtClean="0">
                <a:latin typeface="Browallia New" pitchFamily="34" charset="-34"/>
                <a:cs typeface="Browallia New" pitchFamily="34" charset="-34"/>
              </a:rPr>
              <a:t>กิจกรรม</a:t>
            </a:r>
            <a:r>
              <a:rPr lang="en-US" sz="4800" b="1" dirty="0" smtClean="0">
                <a:latin typeface="Browallia New" pitchFamily="34" charset="-34"/>
                <a:cs typeface="Browallia New" pitchFamily="34" charset="-34"/>
              </a:rPr>
              <a:t>:</a:t>
            </a:r>
            <a:endParaRPr lang="th-TH" sz="4800" b="1" dirty="0" smtClean="0">
              <a:latin typeface="Browallia New" pitchFamily="34" charset="-34"/>
              <a:cs typeface="Browallia New" pitchFamily="34" charset="-34"/>
            </a:endParaRP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๑. ประเภท 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๒. เป้าหมาย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๓. กระบวนการ ขั้นตอน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๔. องค์ประกอบ</a:t>
            </a:r>
          </a:p>
          <a:p>
            <a:r>
              <a:rPr lang="th-TH" sz="4800" b="1" dirty="0" smtClean="0">
                <a:latin typeface="Browallia New" pitchFamily="34" charset="-34"/>
                <a:cs typeface="Browallia New" pitchFamily="34" charset="-34"/>
              </a:rPr>
              <a:t>๕. คุณค่าทางจริยธรรม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แผนผังลำดับงาน: ผสาน 1"/>
          <p:cNvSpPr/>
          <p:nvPr/>
        </p:nvSpPr>
        <p:spPr>
          <a:xfrm>
            <a:off x="1979712" y="1700808"/>
            <a:ext cx="5040560" cy="3888804"/>
          </a:xfrm>
          <a:prstGeom prst="flowChartMerg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3" name="TextBox 2"/>
          <p:cNvSpPr txBox="1"/>
          <p:nvPr/>
        </p:nvSpPr>
        <p:spPr>
          <a:xfrm>
            <a:off x="889719" y="1041060"/>
            <a:ext cx="183896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บทความ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77679" y="5556453"/>
            <a:ext cx="155042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หนังสือ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6300192" y="1041060"/>
            <a:ext cx="241925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วิทยานิพนธ์</a:t>
            </a:r>
          </a:p>
          <a:p>
            <a:r>
              <a:rPr lang="th-TH" sz="4800" b="1" dirty="0" smtClean="0">
                <a:cs typeface="Browallia New" pitchFamily="34" charset="-34"/>
              </a:rPr>
              <a:t>งานวิจัย</a:t>
            </a:r>
            <a:endParaRPr lang="th-TH" sz="4800" b="1" dirty="0">
              <a:cs typeface="Browallia New" pitchFamily="34" charset="-34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835696" y="3068960"/>
            <a:ext cx="115929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ตำรา</a:t>
            </a:r>
          </a:p>
        </p:txBody>
      </p:sp>
      <p:cxnSp>
        <p:nvCxnSpPr>
          <p:cNvPr id="9" name="ลูกศรเชื่อมต่อแบบตรง 8"/>
          <p:cNvCxnSpPr/>
          <p:nvPr/>
        </p:nvCxnSpPr>
        <p:spPr>
          <a:xfrm flipH="1" flipV="1">
            <a:off x="2842703" y="3899957"/>
            <a:ext cx="1081225" cy="1689655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0" name="ลูกศรเชื่อมต่อแบบตรง 9"/>
          <p:cNvCxnSpPr/>
          <p:nvPr/>
        </p:nvCxnSpPr>
        <p:spPr>
          <a:xfrm flipH="1" flipV="1">
            <a:off x="1420802" y="1863177"/>
            <a:ext cx="829788" cy="12741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3" name="ลูกศรเชื่อมต่อแบบตรง 12"/>
          <p:cNvCxnSpPr/>
          <p:nvPr/>
        </p:nvCxnSpPr>
        <p:spPr>
          <a:xfrm>
            <a:off x="2534721" y="1456558"/>
            <a:ext cx="3693463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15" name="ลูกศรเชื่อมต่อแบบตรง 14"/>
          <p:cNvCxnSpPr/>
          <p:nvPr/>
        </p:nvCxnSpPr>
        <p:spPr>
          <a:xfrm flipH="1">
            <a:off x="2534721" y="1196752"/>
            <a:ext cx="3621455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0463784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37984" y="332656"/>
            <a:ext cx="85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685800" indent="-685800" algn="ctr">
              <a:buFont typeface="Wingdings" pitchFamily="2" charset="2"/>
              <a:buChar char="v"/>
            </a:pP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ขอบข่าย</a:t>
            </a: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เนื้อหาด้าน</a:t>
            </a:r>
            <a:r>
              <a:rPr lang="th-TH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rowallia New" pitchFamily="34" charset="-34"/>
              </a:rPr>
              <a:t>พุทธบริหารการศึกษา</a:t>
            </a:r>
            <a:endParaRPr lang="th-TH" sz="4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rowallia New" pitchFamily="34" charset="-34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4232" y="1484784"/>
            <a:ext cx="8568952" cy="4093428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400" b="1" dirty="0" smtClean="0"/>
              <a:t>-การพัฒนาหลักสูตรเชิงพุทธ</a:t>
            </a:r>
          </a:p>
          <a:p>
            <a:r>
              <a:rPr lang="th-TH" sz="4400" b="1" dirty="0" smtClean="0"/>
              <a:t>-การจัดการเรียนการสอนเชิงพุทธ</a:t>
            </a:r>
          </a:p>
          <a:p>
            <a:r>
              <a:rPr lang="th-TH" sz="4400" b="1" dirty="0" smtClean="0"/>
              <a:t>-การวัดผลประเมินผลตามหลักพระพุทธศาสนา</a:t>
            </a:r>
          </a:p>
          <a:p>
            <a:r>
              <a:rPr lang="th-TH" sz="4400" b="1" dirty="0" smtClean="0"/>
              <a:t>-การบริหารงานบุคคลแนวพุทธ</a:t>
            </a:r>
          </a:p>
          <a:p>
            <a:r>
              <a:rPr lang="th-TH" sz="4400" b="1" dirty="0" smtClean="0"/>
              <a:t>-การบริหารอาคารสถานที่แนวพุทธ</a:t>
            </a:r>
          </a:p>
          <a:p>
            <a:r>
              <a:rPr lang="th-TH" sz="4000" b="1" dirty="0" smtClean="0"/>
              <a:t>-</a:t>
            </a:r>
            <a:r>
              <a:rPr lang="th-TH" sz="3600" b="1" dirty="0" smtClean="0"/>
              <a:t>การบริหารการเงินและงบประมาณตามหลักพระพุทธศาสนา</a:t>
            </a:r>
            <a:endParaRPr lang="th-TH" sz="3600" b="1" dirty="0"/>
          </a:p>
        </p:txBody>
      </p:sp>
    </p:spTree>
    <p:extLst>
      <p:ext uri="{BB962C8B-B14F-4D97-AF65-F5344CB8AC3E}">
        <p14:creationId xmlns:p14="http://schemas.microsoft.com/office/powerpoint/2010/main" val="271481385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4006291330"/>
              </p:ext>
            </p:extLst>
          </p:nvPr>
        </p:nvGraphicFramePr>
        <p:xfrm>
          <a:off x="0" y="142852"/>
          <a:ext cx="9144000" cy="6572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496118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42844" y="1916832"/>
            <a:ext cx="8858312" cy="150810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th-TH" sz="4400" b="1" dirty="0" smtClean="0"/>
              <a:t>-การพัฒนาหลัก</a:t>
            </a:r>
            <a:r>
              <a:rPr lang="th-TH" sz="4400" b="1" dirty="0" err="1" smtClean="0"/>
              <a:t>สุตร</a:t>
            </a:r>
            <a:r>
              <a:rPr lang="th-TH" sz="4400" b="1" dirty="0" smtClean="0"/>
              <a:t>ตามกรอบ</a:t>
            </a:r>
            <a:r>
              <a:rPr lang="th-TH" sz="4400" b="1" dirty="0" err="1" smtClean="0"/>
              <a:t>สัทธธรรม</a:t>
            </a:r>
            <a:r>
              <a:rPr lang="th-TH" sz="4400" b="1" dirty="0" smtClean="0"/>
              <a:t> ๓</a:t>
            </a:r>
          </a:p>
          <a:p>
            <a:r>
              <a:rPr lang="th-TH" sz="4800" b="1" dirty="0" smtClean="0"/>
              <a:t>-</a:t>
            </a:r>
            <a:r>
              <a:rPr lang="th-TH" sz="4400" b="1" dirty="0" smtClean="0"/>
              <a:t>หลักสูตร</a:t>
            </a:r>
            <a:r>
              <a:rPr lang="th-TH" sz="4400" b="1" dirty="0" err="1" smtClean="0"/>
              <a:t>ศิลป</a:t>
            </a:r>
            <a:r>
              <a:rPr lang="th-TH" sz="4400" b="1" dirty="0" smtClean="0"/>
              <a:t>วิทยาศาสตร์ตามแนวพระพุทธศาสนา</a:t>
            </a:r>
            <a:endParaRPr lang="th-TH" sz="48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428860" y="714356"/>
            <a:ext cx="4870244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400" b="1" dirty="0">
                <a:cs typeface="Browallia New" pitchFamily="34" charset="-34"/>
              </a:rPr>
              <a:t>การพัฒนาหลักสูตรเชิงพุทธ</a:t>
            </a:r>
          </a:p>
        </p:txBody>
      </p:sp>
    </p:spTree>
    <p:extLst>
      <p:ext uri="{BB962C8B-B14F-4D97-AF65-F5344CB8AC3E}">
        <p14:creationId xmlns:p14="http://schemas.microsoft.com/office/powerpoint/2010/main" val="31000995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467544" y="276985"/>
            <a:ext cx="6248827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th-TH" sz="4800" b="1" dirty="0" smtClean="0">
                <a:cs typeface="Browallia New" pitchFamily="34" charset="-34"/>
              </a:rPr>
              <a:t>การ</a:t>
            </a:r>
            <a:r>
              <a:rPr lang="th-TH" sz="4800" b="1" dirty="0">
                <a:cs typeface="Browallia New" pitchFamily="34" charset="-34"/>
              </a:rPr>
              <a:t>จัดการเรียนการสอนเชิงพุทธ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1520" y="1196752"/>
            <a:ext cx="8618065" cy="5447645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000" b="1" dirty="0" smtClean="0"/>
              <a:t>-กิจกรรมการเรียนการสอนเพื่อปลูกฝังโยนิโสมนนิการ</a:t>
            </a:r>
          </a:p>
          <a:p>
            <a:r>
              <a:rPr lang="th-TH" sz="4400" b="1" dirty="0" smtClean="0"/>
              <a:t>-กิจกรรมการเรียนการสอนตามหลักอริยสัจ ๔</a:t>
            </a:r>
          </a:p>
          <a:p>
            <a:r>
              <a:rPr lang="th-TH" sz="4400" b="1" dirty="0" smtClean="0"/>
              <a:t>-การนำเข้าสู่บทเรียนโดยหลักกาลามสูตร</a:t>
            </a:r>
          </a:p>
          <a:p>
            <a:r>
              <a:rPr lang="th-TH" sz="4400" b="1" dirty="0" smtClean="0"/>
              <a:t>-การเรียนการสอนมุ่งสู่วิชชาและจรณะ</a:t>
            </a:r>
          </a:p>
          <a:p>
            <a:r>
              <a:rPr lang="th-TH" sz="4000" b="1" dirty="0" smtClean="0"/>
              <a:t>-การสร้างกิจกรรมการเรียนการสอนตามหลักไตรสิกขา</a:t>
            </a:r>
          </a:p>
          <a:p>
            <a:r>
              <a:rPr lang="th-TH" sz="4400" b="1" dirty="0" smtClean="0"/>
              <a:t>-การเรียนการเรียนเพื่อสร้างสังคมโสดาบัน</a:t>
            </a:r>
          </a:p>
          <a:p>
            <a:r>
              <a:rPr lang="th-TH" sz="4400" b="1" dirty="0" smtClean="0"/>
              <a:t>-การเรียนการสอนโดยอุดมการณ์โพธิสัตว์เพื่อสร้าง</a:t>
            </a:r>
          </a:p>
          <a:p>
            <a:r>
              <a:rPr lang="th-TH" sz="4400" b="1" dirty="0"/>
              <a:t> </a:t>
            </a:r>
            <a:r>
              <a:rPr lang="th-TH" sz="4400" b="1" dirty="0" smtClean="0"/>
              <a:t>จิตสาธารณะ</a:t>
            </a:r>
            <a:endParaRPr lang="th-TH" sz="4800" b="1" dirty="0"/>
          </a:p>
        </p:txBody>
      </p:sp>
    </p:spTree>
    <p:extLst>
      <p:ext uri="{BB962C8B-B14F-4D97-AF65-F5344CB8AC3E}">
        <p14:creationId xmlns:p14="http://schemas.microsoft.com/office/powerpoint/2010/main" val="20463139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1357298"/>
            <a:ext cx="7709162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th-TH" sz="4000" b="1" dirty="0" smtClean="0"/>
              <a:t>-</a:t>
            </a:r>
            <a:r>
              <a:rPr lang="th-TH" sz="4000" b="1" dirty="0" err="1" smtClean="0"/>
              <a:t>กัลยาณมิตต</a:t>
            </a:r>
            <a:r>
              <a:rPr lang="th-TH" sz="4000" b="1" dirty="0" smtClean="0"/>
              <a:t>ธรรม ๗ </a:t>
            </a:r>
          </a:p>
          <a:p>
            <a:r>
              <a:rPr lang="th-TH" sz="4000" b="1" dirty="0" smtClean="0"/>
              <a:t> กับการสร้างบรรยาย</a:t>
            </a:r>
            <a:r>
              <a:rPr lang="th-TH" sz="4000" b="1" dirty="0" err="1" smtClean="0"/>
              <a:t>กาศ</a:t>
            </a:r>
            <a:r>
              <a:rPr lang="th-TH" sz="4000" b="1" dirty="0" smtClean="0"/>
              <a:t>ในชั้นเรียน</a:t>
            </a:r>
          </a:p>
          <a:p>
            <a:r>
              <a:rPr lang="th-TH" sz="4000" b="1" dirty="0" smtClean="0"/>
              <a:t>-การเสริมสร้างประสิทธิภาพการเรียนการสอนวิชา</a:t>
            </a:r>
          </a:p>
          <a:p>
            <a:r>
              <a:rPr lang="th-TH" sz="4000" b="1" dirty="0" smtClean="0"/>
              <a:t> ภาษาไทยด้วยหลักอิทธิบาท ๔ </a:t>
            </a:r>
          </a:p>
          <a:p>
            <a:r>
              <a:rPr lang="th-TH" sz="4000" b="1" dirty="0" smtClean="0"/>
              <a:t>-</a:t>
            </a:r>
            <a:r>
              <a:rPr lang="th-TH" sz="4000" b="1" dirty="0" err="1" smtClean="0"/>
              <a:t>สัป</a:t>
            </a:r>
            <a:r>
              <a:rPr lang="th-TH" sz="4000" b="1" dirty="0" smtClean="0"/>
              <a:t>ปุ</a:t>
            </a:r>
            <a:r>
              <a:rPr lang="th-TH" sz="4000" b="1" dirty="0" err="1" smtClean="0"/>
              <a:t>ริส</a:t>
            </a:r>
            <a:r>
              <a:rPr lang="th-TH" sz="4000" b="1" dirty="0" smtClean="0"/>
              <a:t>ธรรม ๗ กับการเรียนการสอน</a:t>
            </a:r>
          </a:p>
          <a:p>
            <a:r>
              <a:rPr lang="th-TH" sz="4000" b="1" dirty="0" smtClean="0"/>
              <a:t> ที่มีผู้เรียนเป็นศูนย์กลาง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071546"/>
            <a:ext cx="8715436" cy="378565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wrap="square">
            <a:spAutoFit/>
          </a:bodyPr>
          <a:lstStyle/>
          <a:p>
            <a:r>
              <a:rPr lang="th-TH" sz="4000" b="1" dirty="0" smtClean="0"/>
              <a:t>-แนวทางการพัฒนาสัญญาเพื่อแก้ปัญหาเด็กสมองทึบ</a:t>
            </a:r>
          </a:p>
          <a:p>
            <a:r>
              <a:rPr lang="th-TH" sz="4000" b="1" dirty="0" smtClean="0"/>
              <a:t>-ระบบมุขปาฐะเพื่อแก้ปัญหาการอ่านออกเขียนได้</a:t>
            </a:r>
          </a:p>
          <a:p>
            <a:r>
              <a:rPr lang="th-TH" sz="4000" b="1" dirty="0" smtClean="0"/>
              <a:t>-แนวทางแก้ปัญหาเด็กออกกลางคันโดยการสร้าง</a:t>
            </a:r>
          </a:p>
          <a:p>
            <a:r>
              <a:rPr lang="th-TH" sz="4000" b="1" dirty="0" smtClean="0"/>
              <a:t> แรงจูงใจตามหลักอิทธิบาท ๔</a:t>
            </a:r>
          </a:p>
          <a:p>
            <a:r>
              <a:rPr lang="th-TH" sz="4000" b="1" dirty="0" smtClean="0"/>
              <a:t>-แนวการสร้างตัวชี้วัดเพื่อการวัดผลประเมินผล</a:t>
            </a:r>
          </a:p>
          <a:p>
            <a:r>
              <a:rPr lang="th-TH" sz="4000" b="1" dirty="0" smtClean="0"/>
              <a:t> ตามหลักพระพุทธศาสนา </a:t>
            </a: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doors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625</TotalTime>
  <Words>1118</Words>
  <Application>Microsoft Office PowerPoint</Application>
  <PresentationFormat>On-screen Show (4:3)</PresentationFormat>
  <Paragraphs>220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ชุดรูปแบบของ Office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DELL</dc:creator>
  <cp:lastModifiedBy>XMAN-OF-MCU</cp:lastModifiedBy>
  <cp:revision>130</cp:revision>
  <dcterms:created xsi:type="dcterms:W3CDTF">2011-09-07T08:45:05Z</dcterms:created>
  <dcterms:modified xsi:type="dcterms:W3CDTF">2015-04-06T11:08:57Z</dcterms:modified>
</cp:coreProperties>
</file>