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75" r:id="rId3"/>
    <p:sldId id="257" r:id="rId4"/>
    <p:sldId id="260" r:id="rId5"/>
    <p:sldId id="261" r:id="rId6"/>
    <p:sldId id="266" r:id="rId7"/>
    <p:sldId id="262" r:id="rId8"/>
    <p:sldId id="258" r:id="rId9"/>
    <p:sldId id="263" r:id="rId10"/>
    <p:sldId id="264" r:id="rId11"/>
    <p:sldId id="265" r:id="rId12"/>
    <p:sldId id="267" r:id="rId13"/>
    <p:sldId id="268" r:id="rId14"/>
    <p:sldId id="259" r:id="rId15"/>
    <p:sldId id="271" r:id="rId16"/>
    <p:sldId id="276" r:id="rId17"/>
    <p:sldId id="272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026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916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05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627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601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1320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537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8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31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275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45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66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469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605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440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537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D8500-5DE5-4643-99D0-E133485F812B}" type="datetimeFigureOut">
              <a:rPr lang="th-TH" smtClean="0"/>
              <a:t>10/07/58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81C425-B70E-446C-BB12-EAC6E2F752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795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th.wordpress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wpthaiuser.com/wp-content/uploads/2014/09/toolbar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wpthaiuser.com/wp-content/uploads/2014/09/screen-options-wordpress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wpthaiuser.com/wp-content/uploads/2014/09/dashboard-update-wordpress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pthaiuser.com/wp-content/uploads/2014/09/update-theme.jp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wpthaiuser.com/wp-content/uploads/2014/09/update-aler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pthaiuser.com/wp-content/uploads/2014/09/update-plugin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wpthaiuser.com/wp-content/uploads/2014/09/update-now.jpg" TargetMode="External"/><Relationship Id="rId9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wpthaiuser.com/wp-content/uploads/2014/09/add-new.p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wpthaiuser.com/wp-content/uploads/2014/09/add-new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wpthaiuser.com/wp-content/uploads/2014/09/add-new.p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wpthaiuser.com/wp-content/uploads/2014/09/add-new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wpthaiuser.com/wp-content/uploads/2014/09/media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wpthaiuser.com/wp-content/uploads/2014/09/dashboard-image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wpthaiuser.com/wp-content/uploads/2014/09/dashboard-comment.pn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wpthaiuser.com/wp-content/uploads/2014/09/apperance.pn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wpthaiuser.com/wp-content/uploads/2014/06/what-to-choose-theme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wpthaiuser.com/wp-content/uploads/2014/09/15-sidebar-items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wpthaiuser.com/wp-content/uploads/2014/09/16-footer1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wpthaiuser.com/wp-content/uploads/2014/09/menu-finish.pn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wpthaiuser.com/wp-content/uploads/2014/09/plugins.pn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wpthaiuser.com/wp-content/uploads/2014/09/users.pn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wpthaiuser.com/wp-content/uploads/2014/09/tools.pn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wpthaiuser.com/wp-content/uploads/2014/09/settings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309" y="1378038"/>
            <a:ext cx="7766936" cy="1758397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>
                <a:solidFill>
                  <a:schemeClr val="bg1">
                    <a:lumMod val="95000"/>
                  </a:schemeClr>
                </a:solidFill>
              </a:rPr>
              <a:t>หลักสูตรการพัฒนาเว็บไซต์ส่วนงานด้วย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CMS </a:t>
            </a:r>
            <a:r>
              <a:rPr lang="th-TH" b="1" dirty="0">
                <a:solidFill>
                  <a:schemeClr val="bg1">
                    <a:lumMod val="95000"/>
                  </a:schemeClr>
                </a:solidFill>
              </a:rPr>
              <a:t>ส่วนกลาง</a:t>
            </a:r>
            <a:endParaRPr lang="th-TH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856" y="4219436"/>
            <a:ext cx="7766936" cy="1096899"/>
          </a:xfrm>
        </p:spPr>
        <p:txBody>
          <a:bodyPr>
            <a:noAutofit/>
          </a:bodyPr>
          <a:lstStyle/>
          <a:p>
            <a:r>
              <a:rPr lang="th-TH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โดยวิทยากร นางสาวสุพัตรา  ทองสุข</a:t>
            </a:r>
            <a:endParaRPr lang="th-TH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4" name="TextBox 3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5" y="3040085"/>
            <a:ext cx="4105275" cy="2714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43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677334" y="2624228"/>
            <a:ext cx="859666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ถือ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Webboard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ที่นิยมมากที่สุดตัวหนึ่งในบ้านเราก็ว่า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เป็นโปรแกรมระบบกระดานสนทนาบนอินเทอร์เน็ตแบบโอเพนซอร์ส ทำงานด้วยภาษาพีเอชพี ควบคู่กับระบบฐานข้อมูล โดยรับรองการทำงานของฐานข้อมูล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หลากหลายชนิด ด้วยความ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แพร่หลายของภาษาพีเอชพีและระบบฐานข้อมูล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MySQL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รวมถึงการติดตั้งที่ง่าย และไม่ต้องเสียค่าใช้จ่ายในการจัดหา ทำให้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phpBB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ได้รับความนิยมแพร่หลายในอินเทอร์เน็ต  </a:t>
            </a:r>
            <a:endParaRPr lang="th-TH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90841" y="1276497"/>
            <a:ext cx="3984819" cy="6911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PhpBB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75"/>
          <a:stretch/>
        </p:blipFill>
        <p:spPr>
          <a:xfrm>
            <a:off x="342482" y="472969"/>
            <a:ext cx="3468641" cy="1607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322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677334" y="2624228"/>
            <a:ext cx="859666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400" dirty="0"/>
              <a:t> </a:t>
            </a:r>
            <a:r>
              <a:rPr lang="en-US" sz="2400" dirty="0"/>
              <a:t>CMS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</a:t>
            </a:r>
            <a:r>
              <a:rPr lang="th-TH" sz="2400" dirty="0"/>
              <a:t> </a:t>
            </a:r>
            <a:r>
              <a:rPr lang="en-US" sz="2400" dirty="0" err="1"/>
              <a:t>eCommerce</a:t>
            </a:r>
            <a:r>
              <a:rPr lang="en-US" sz="2400" dirty="0"/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พัฒนาโดย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eBay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เหมาะสำหรับ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ผู้ที่ต้องการสร้างเว็บไซต์เอาไว้ใช้ขายของโดยเฉพาะ เป็นฟรีซอฟแวร์ที่พัฒนาขึ้นเพื่อใช้สร้างเว็บไซต์สำหรับขายของออนไลน์ มีเว็บไซต์ขายของออนไลน์ที่ประสบความสำเร็จจากการใช้ 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Prestashop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 150,000 เว็บไซต์ ด้วยคุณสมบัติที่ตอบสนองการเป็นร้านค้าออนไลน์มากกว่า 310 คุณสมบัติ</a:t>
            </a:r>
            <a:r>
              <a:rPr lang="th-TH" sz="2400" dirty="0"/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endParaRPr lang="th-TH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90841" y="1276497"/>
            <a:ext cx="3984819" cy="6911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Prestashop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97" y="472969"/>
            <a:ext cx="1607056" cy="1607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24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128094" y="2611349"/>
            <a:ext cx="8596668" cy="28212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ผู้ใช้งาน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ไม่จำเป็นต้องมีความรู้เรื่องการทำเว็บไซต์ เพียงแค่เคยพิมพ์ หรือเคยโพสข้อความใน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อินเทอร์เน็ต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ก็สามารถมีเว็บไซต์เป็นของตัวเองได้ 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ไม่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เสียเวลาในการพัฒนาเว็บไซต์ ไม่เสียเงินจำนวนมาก 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ง่าย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ต่อการดูแล เพราะมีระบบจัดการทุกอย่างให้เราหมด 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มี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ระบบจัดการที่เราสามารถหามาใส่เพิ่มได้มากมาย อย่างเช่น ระบบแกลลอรี่ 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สามารถ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เปลี่ยนหน้าตาเว็บไซต์ได้ง่ายๆ เพียงแค่โหลดทีม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Theme)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นั้นๆ</a:t>
            </a:r>
            <a:endParaRPr lang="th-TH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90841" y="1276497"/>
            <a:ext cx="3984819" cy="6911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ข้อดีของ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CMS 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91" y="688890"/>
            <a:ext cx="1607056" cy="1607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8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128094" y="2611349"/>
            <a:ext cx="8596668" cy="33034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ในกรณีที่ผู้ใช้ต้องการออกแบบทีม (หน้าตาของเว็บ) เอง จะต้องใช้ความรู้มากกว่าปรกติ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มีหลายๆระบบมารวมกันทำให้เกิดความยุ่งยาก สำหรับผู้ที่ไม่มีความรู้ 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ผู้ใช้จะต้องศึกษาระบบ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ที่ผู้พัฒนาสร้างขึ้นมา เช่นจะต้องใส่ข้อความลงตรงไหน จะต้องแทรกภาพอย่างไร ซึ่งจะลำบากเพียงแค่ช่วงแรกเท่านั้น 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ในการใช้งานจริงนั้นจะมีความยุ่งยากในการ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set up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ครั้งแรกกับ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web server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แต่ปัจจุบันก็มีผู้บริการ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web server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มากมายที่เสนอลงและ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set up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ให้ฟรีๆโดยไม่เสียค่าใช้จ่าย 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90841" y="1276497"/>
            <a:ext cx="3984819" cy="6911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ข้อเสียของ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CMS 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91" y="688890"/>
            <a:ext cx="1607056" cy="1607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5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Wordpress</a:t>
            </a:r>
            <a:endParaRPr lang="th-TH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38" y="2140049"/>
            <a:ext cx="3668321" cy="3668321"/>
          </a:xfrm>
        </p:spPr>
      </p:pic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79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128094" y="2611349"/>
            <a:ext cx="8596668" cy="20672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หรือจะเรียกย่อๆ ในบางครั้งเป็น 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WP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โปรแกรมสำเร็จรูปที่มีไว้เพื่อสร้างและจัดการเนื้อหาบนอินเตอร์เน็ต ( 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Contents Management System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กล่าวคือ แทนที่เราจะดาวโหลดโปรแกรมมาทำการสร้างและออกแบบเว็บไซต์บนเครื่องคอมพิวเตอร์ของ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สะดวก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ต่อการใช้งาน คุณไม่ต้องเริ่มสร้างเว็บจาก 0 ไม่จำเป็นต้องมีความรู้ทางโปรแกรมเมอร์ เพราะระบบมีทุกอย่างไว้ให้ คุณมีหน้าที่เพียงแค่ใส่เนื้อหาของคุณเข้าไป</a:t>
            </a:r>
            <a:endParaRPr lang="th-TH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60531" y="1249839"/>
            <a:ext cx="3984819" cy="6911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อะไร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70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128094" y="2611349"/>
            <a:ext cx="8596668" cy="2949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 5 ข้อ ทำไมต้องสร้างเว็บไซต์ด้วย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มีธีมให้เลือกมากมายนับพัน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Plugins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มากมายนับหมื่น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ใช้งานง่าย อัพเดทบทความง่าย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Google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ชอบ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สงสัยเรื่องการใช้งาน ก็หาคำตอบได้ง่าย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60531" y="1249839"/>
            <a:ext cx="3984819" cy="6911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ทำไมต้อง </a:t>
            </a:r>
            <a:r>
              <a:rPr lang="en-US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17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128094" y="2611349"/>
            <a:ext cx="8596668" cy="24519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fontAlgn="base"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ขั้นตอนหลักๆ ของการสร้างเว็บไซต์ด้วย </a:t>
            </a:r>
            <a:r>
              <a:rPr lang="en-US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นั้นก็ง่ายๆ ค่ะ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คิดก่อนว่าคุณจะทำเว็บไซต์อะไร</a:t>
            </a:r>
          </a:p>
          <a:p>
            <a:pPr fontAlgn="base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หาธีมที่คุณชอบ</a:t>
            </a:r>
          </a:p>
          <a:p>
            <a:pPr fontAlgn="base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 </a:t>
            </a:r>
            <a:r>
              <a:rPr lang="en-US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ติดตั้งธีม</a:t>
            </a:r>
          </a:p>
          <a:p>
            <a:pPr fontAlgn="base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ติดตั้งปลั๊กอินเสริม (หากจำเป็น)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60531" y="1249839"/>
            <a:ext cx="3984819" cy="6911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ทำไมต้อง </a:t>
            </a:r>
            <a:r>
              <a:rPr lang="en-US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85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123974" y="1753614"/>
            <a:ext cx="8596668" cy="4257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fontAlgn="base">
              <a:buNone/>
            </a:pP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เหมาะกับการทำเว็บไซต์ทุก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บล็อก เหมาะมากสุดๆ เป็น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cms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ที่บล็อกเกอร์ใช้งานมากที่สุดในโลกเลยก็ว่าได้</a:t>
            </a:r>
          </a:p>
          <a:p>
            <a:pPr fontAlgn="base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 เขียน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บทความต่างๆ รีวิวโรงแรม ร้านอาหาร งานฝีมือ แอปมือถือ ฯลฯ</a:t>
            </a:r>
          </a:p>
          <a:p>
            <a:pPr fontAlgn="base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เว็บข่าว เว็บวาไรตี้ การจัดหมวดหมู่และแท็ก (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Categories, Tags 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นั้นช่วยได้ง่ายมากๆ</a:t>
            </a:r>
          </a:p>
          <a:p>
            <a:pPr fontAlgn="base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Portfolio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เป็นผลมาจากการผสมเว็บบล็อก +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Custom post type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Portfolio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ทำให้เกิด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Post 2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ลักษณะนำมาใช้งานร่วมกัน</a:t>
            </a:r>
          </a:p>
          <a:p>
            <a:pPr fontAlgn="base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เว็บบริษัท มีธีมที่ดูน่าเชื่อถือ เป็น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Professional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ให้เลือกมากมาย มีเครื่องมือครบครันโดยเราแทบไม่ต้องจ้างออกแบบเพิ่ม</a:t>
            </a:r>
          </a:p>
          <a:p>
            <a:pPr fontAlgn="base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e-commerce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ขายเสื้อผ้า ปลากระป๋อง หรืออะไรก็แล้วแต่</a:t>
            </a:r>
          </a:p>
          <a:p>
            <a:pPr fontAlgn="base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ที่ต้องการความแรงในด้าน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seo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WP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ถือว่าเด่นในเรื่องนี้มากๆ เขียนเล่นๆ ก็ติดผลการค้นหาใน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  <a:p>
            <a:pPr fontAlgn="base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เว็บไซต์ที่มีหลายภาษา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นั้นถูกแปลทั่วโลกรวมทั้ง 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ภาษาไทย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และยังมีปลั๊กอินที่ช่วยจัดการเนื้อหาสำหรับเว็บไซต์ที่ต้องการใช้หลายภาษา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87044" y="593016"/>
            <a:ext cx="4975886" cy="6911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en-US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เหมาะกับเว็บไซต์แบบไหน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3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123974" y="2096194"/>
            <a:ext cx="8596668" cy="2949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ขั้นตอนการสร้างเว็บไซต์ด้วย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มองหา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Hosting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ต้องมี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Domain Name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อัพโหลด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เข้าสู่เว็บไซต์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ติดตั้ง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Theme 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ธีม) ให้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ตั้งค่า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Sidebar, Footer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Header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02954" y="734684"/>
            <a:ext cx="4975886" cy="6911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ขั้นตอนการสร้างเว็บไซต์ด้วย </a:t>
            </a:r>
            <a:r>
              <a:rPr lang="en-US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0897" y="2368063"/>
            <a:ext cx="4338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Blip>
                <a:blip r:embed="rId2"/>
              </a:buBlip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ตั้งค่าพื้นฐานของเว็บไซต์ให้สมบูรณ์</a:t>
            </a:r>
          </a:p>
          <a:p>
            <a:pPr marL="342900" indent="-342900">
              <a:buBlip>
                <a:blip r:embed="rId2"/>
              </a:buBlip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7.ตั้งค่าการแสดงคอมเมนท์</a:t>
            </a:r>
          </a:p>
          <a:p>
            <a:pPr marL="342900" indent="-342900">
              <a:buBlip>
                <a:blip r:embed="rId2"/>
              </a:buBlip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สร้างหน้าเพจ</a:t>
            </a:r>
          </a:p>
          <a:p>
            <a:pPr marL="342900" indent="-342900">
              <a:buBlip>
                <a:blip r:embed="rId2"/>
              </a:buBlip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 เขียนบทความ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10. Plugins 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ปลั๊กอิน)</a:t>
            </a:r>
          </a:p>
          <a:p>
            <a:pPr marL="342900" indent="-342900">
              <a:buBlip>
                <a:blip r:embed="rId2"/>
              </a:buBlip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0269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8840" y="4487782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th-TH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โดยวิทยากร นางสาวสุพัตรา  ทองสุข</a:t>
            </a:r>
            <a:endParaRPr lang="th-TH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4" name="TextBox 3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58" y="1124775"/>
            <a:ext cx="85725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712802" y="2833940"/>
            <a:ext cx="4975886" cy="6911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เริ่มกันเลยค่ะ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02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56883" y="2434658"/>
            <a:ext cx="8596668" cy="1940386"/>
          </a:xfrm>
        </p:spPr>
        <p:txBody>
          <a:bodyPr>
            <a:normAutofit/>
          </a:bodyPr>
          <a:lstStyle/>
          <a:p>
            <a:pPr fontAlgn="base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Toolbar</a:t>
            </a:r>
          </a:p>
          <a:p>
            <a:pPr marL="0" indent="0" fontAlgn="base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สำหรับแสดงเมนูลัด และ การแจ้งเตือน เช่น ปุ่ม +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สำหรับสร้างโพสหรือเพจใหม่ ปุ่ม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Update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แจ้งเตือนสำหรับการอัพเดต และปุ่ม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สำหรับกดสลับระหว่างหน้าเว็บไซต์กับ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</a:p>
          <a:p>
            <a:pPr fontAlgn="base"/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Picture 15" descr="toolba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53" y="4308247"/>
            <a:ext cx="9399266" cy="323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3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56883" y="2434658"/>
            <a:ext cx="8596668" cy="1940386"/>
          </a:xfrm>
        </p:spPr>
        <p:txBody>
          <a:bodyPr>
            <a:normAutofit/>
          </a:bodyPr>
          <a:lstStyle/>
          <a:p>
            <a:pPr fontAlgn="base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Screen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Option</a:t>
            </a:r>
          </a:p>
          <a:p>
            <a:pPr marL="0" indent="0" fontAlgn="base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ส่วนประกอบที่ใครๆ หลายคนไม่ให้ความสำคัญแต่จริงๆ แล้วสำคัญมากเช่นกัน มันคือหน้าต่างเล็กๆ ที่ถูกซ่อนไว้ ซึ่งภายในนั้นมีเครื่องมือต่างๆ มากมายที่ไม่ปรากฏให้เห็นในบางครั้ง ใช่แล้ว มันคือแท็บเมนูที่ใช้แสดงหรือซ่อนเครื่องมือต่างๆ ในหน้านั้นๆ ถ้าเป็น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Photoshop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มันก็เปรียบเทียบได้กับเมนู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screen-options-wordpres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1" y="4232513"/>
            <a:ext cx="11061688" cy="1183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56883" y="2249840"/>
            <a:ext cx="8596668" cy="1940386"/>
          </a:xfrm>
        </p:spPr>
        <p:txBody>
          <a:bodyPr>
            <a:normAutofit/>
          </a:bodyPr>
          <a:lstStyle/>
          <a:p>
            <a:pPr fontAlgn="base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Dashboard &gt; Home</a:t>
            </a:r>
          </a:p>
          <a:p>
            <a:pPr marL="0" indent="0" fontAlgn="base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คือเมนูที่เป็นหน้า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Dashboard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ที่เป็นทั้งหน้าทางลัดต่างๆ สามารถเขียนโพสแบบเร็วๆ ได้จากหน้านี้เลย สรุปเกี่ยวกับบทความและกิจกรรมต่างๆ ในเว็บ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4122" y="3415801"/>
            <a:ext cx="4110990" cy="282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68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61732" y="2870961"/>
            <a:ext cx="8596668" cy="1940386"/>
          </a:xfrm>
        </p:spPr>
        <p:txBody>
          <a:bodyPr>
            <a:normAutofit/>
          </a:bodyPr>
          <a:lstStyle/>
          <a:p>
            <a:pPr fontAlgn="base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Dashboard &gt; Update</a:t>
            </a:r>
          </a:p>
          <a:p>
            <a:pPr marL="0" indent="0" fontAlgn="base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รวมการอัพเดตต่างๆ ทั้ง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Plugin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Theme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http://www.wpthaiuser.com/wp-content/uploads/2014/09/dashboard-update-wordpress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91" y="2329184"/>
            <a:ext cx="3708104" cy="3854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8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61732" y="2870961"/>
            <a:ext cx="8596668" cy="1940386"/>
          </a:xfrm>
        </p:spPr>
        <p:txBody>
          <a:bodyPr>
            <a:normAutofit/>
          </a:bodyPr>
          <a:lstStyle/>
          <a:p>
            <a:pPr fontAlgn="base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Update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 descr="update-aler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587" y="805517"/>
            <a:ext cx="2403935" cy="268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update-now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32" y="3588781"/>
            <a:ext cx="2991515" cy="121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update-plugin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29" y="3493957"/>
            <a:ext cx="1769156" cy="252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update-theme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32" y="3493957"/>
            <a:ext cx="1710824" cy="2478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2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61732" y="2870961"/>
            <a:ext cx="8596668" cy="1940386"/>
          </a:xfrm>
        </p:spPr>
        <p:txBody>
          <a:bodyPr>
            <a:normAutofit/>
          </a:bodyPr>
          <a:lstStyle/>
          <a:p>
            <a:pPr fontAlgn="base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การเขียนบทความใน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</a:p>
          <a:p>
            <a:pPr fontAlgn="base"/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Post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บทความ) </a:t>
            </a:r>
            <a:endPara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Page (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หน้า)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add-ne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66" y="3357849"/>
            <a:ext cx="3484880" cy="1779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0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61732" y="2525565"/>
            <a:ext cx="8596668" cy="1940386"/>
          </a:xfrm>
        </p:spPr>
        <p:txBody>
          <a:bodyPr>
            <a:normAutofit/>
          </a:bodyPr>
          <a:lstStyle/>
          <a:p>
            <a:pPr fontAlgn="base"/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Post (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บทความ)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Post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นั้นก็เหมือนการเขียนบล็อก ที่จะนำแต่ละ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Post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มาจัดหมวดหมู่ (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Categories)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และนำมาเรียงกันในหน้ารวม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Post</a:t>
            </a:r>
          </a:p>
        </p:txBody>
      </p:sp>
      <p:pic>
        <p:nvPicPr>
          <p:cNvPr id="10" name="Picture 9" descr="add-ne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66" y="4299170"/>
            <a:ext cx="3484880" cy="1779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61732" y="2525565"/>
            <a:ext cx="8596668" cy="1940386"/>
          </a:xfrm>
        </p:spPr>
        <p:txBody>
          <a:bodyPr>
            <a:normAutofit/>
          </a:bodyPr>
          <a:lstStyle/>
          <a:p>
            <a:pPr fontAlgn="base"/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Page (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หน้า)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Page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นั้นปกติใช้สร้างเป็นหน้าหลักเดี่ยวๆ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ที่จะสร้างเป็นหน้าเพจ เช่น หน้าติดต่อ  หน้าประวัติ 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add-ne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66" y="4299170"/>
            <a:ext cx="3484880" cy="1779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61732" y="2525564"/>
            <a:ext cx="8596668" cy="263328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แตกต่างระหว่าง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Post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Page</a:t>
            </a:r>
          </a:p>
          <a:p>
            <a:pPr fontAlgn="base"/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Post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จริงๆ แล้วก็จัดได้ว่าเป็นเพจประเภทหนึ่ง เป็นลักษณะของการเขียนบทความทั่วไป มีการจัดหมวดหมู่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Categories)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มีแท็ก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Tags)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ในการจัดกลุ่มของบทความ ซึ่งบทความประเภทนี้ก็จะเรียงตามวันที่มีการ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Publish (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เผยแพร่) สามารถเรียกดูบทความทั้งหมดได้จาก ผู้เขียน หมวดหมู่ แท็ก วันที่ เดือน ปี เรียกได้ว่า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Post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นั้นมีความเชื่อมโยงกันภายในอยู่แล้วค่ะ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Page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นั้นจะไม่มีการเชื่อมโยงกับบทความใดๆ เลย ไม่ว่าจะด้วย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Post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Page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ด้วยกันเอง ไม่มี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categories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หรือแท็ก ไม่เรียงตาม วัน เดือน ปี ใดๆ ทั้งสิ้น การจะดึง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Page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ขึ้นมาแสดงนั้น ต้องสร้างลิงค์เพื่อเชื่อมโยงไปที่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page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นั้นๆ เอง ส่วนใหญ่มักใช้สำหรับทำหน้า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about, contact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add-ne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57" y="746295"/>
            <a:ext cx="3484880" cy="1779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3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598" y="1060360"/>
            <a:ext cx="2130262" cy="691167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คืออะไร?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เว็บไซต์สำเร็จรูป</a:t>
            </a:r>
            <a:r>
              <a:rPr lang="th-TH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en-US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Management System : CMS ) </a:t>
            </a:r>
            <a:r>
              <a:rPr lang="th-TH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หรือมีชื่อเรียกอีกอย่างว่า "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ระบบจัดการเนื้อหา</a:t>
            </a:r>
            <a:r>
              <a:rPr lang="th-TH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 เป็นเว็บไซต์ที่มีระบบจัดการเนื้อหาที่อยู่บนเว็บไซต์ทั้งหมดผ่านระบบ "</a:t>
            </a:r>
            <a:r>
              <a:rPr lang="en-US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Admin" </a:t>
            </a:r>
            <a:r>
              <a:rPr lang="th-TH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ที่ผู้ดูแลเว็บไซต์ (</a:t>
            </a:r>
            <a:r>
              <a:rPr lang="en-US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Webmaster) </a:t>
            </a:r>
            <a:r>
              <a:rPr lang="th-TH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สร้างขึ้น เพื่ออำนวยความสะดวกในการปรับแต่งข้อความ เนื้อหา </a:t>
            </a:r>
            <a:r>
              <a:rPr lang="en-US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Banner </a:t>
            </a:r>
            <a:r>
              <a:rPr lang="th-TH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หรือส่วนอื่น ๆ ตามต้องการ โดยไม่จำเป็นที่จะต้องเปิดไฟล์เว็บไซต์ขึ้นมาเพื่อแก้ไขข้อความและทำการอัพโหลดไฟล์ขึ้นไปบน </a:t>
            </a:r>
            <a:r>
              <a:rPr lang="en-US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sz="2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ใหม่อีกครั้ง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16" y="4449349"/>
            <a:ext cx="3006480" cy="22519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11" name="TextBox 10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79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96122" y="2289403"/>
            <a:ext cx="8596668" cy="113203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Media</a:t>
            </a:r>
          </a:p>
          <a:p>
            <a:pPr marL="0" indent="0" fontAlgn="base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จัดการควบคุมไฟล์สื่อ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Media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ในเว็บของเราทั้งหมด ทั้งไฟล์ภาพ เสียง วิดีโอ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 descr="medi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03" y="3599468"/>
            <a:ext cx="1524000" cy="97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www.wpthaiuser.com/wp-content/uploads/2014/09/dashboard-image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34" y="3475099"/>
            <a:ext cx="3227347" cy="2515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0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96122" y="2289403"/>
            <a:ext cx="8596668" cy="63192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Comments</a:t>
            </a:r>
          </a:p>
          <a:p>
            <a:pPr marL="0" indent="0" fontAlgn="base">
              <a:buNone/>
            </a:pP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http://www.wpthaiuser.com/wp-content/uploads/2014/09/dashboard-comment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36" y="2696545"/>
            <a:ext cx="4645660" cy="32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7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96122" y="2289403"/>
            <a:ext cx="8596668" cy="78630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Appearance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จัดการเกี่ยวกับรูปแบบของเว็บโดยเฉพาะ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Theme, Widget, Menu, Header, Background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ทั้งนี้ อยู่ที่การตั้งค่าของแต่ละธีมด้วย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 descr="apperanc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93" y="3520800"/>
            <a:ext cx="1524000" cy="2273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3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23974" y="2402917"/>
            <a:ext cx="8596668" cy="78630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Theme 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ธีม)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เปรียบเสมือนหน้ากากของเว็บ ซึ่ง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WordPress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นั้นขึ้นชื่อว่าเน้นในเรื่องของความสวยงามอยู่แล้ว ธีมส่วนใหญ่ถูกออกแบบมาให้สวยงามสะอาดตาและง่ายต่อการใช้งาน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what-to-choose-them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49" y="2952279"/>
            <a:ext cx="3733268" cy="2490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1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96122" y="2289403"/>
            <a:ext cx="8596668" cy="78630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Widget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พื้นที่ที่เรียกว่า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Header, Sidebar, Footer</a:t>
            </a:r>
          </a:p>
          <a:p>
            <a:pPr marL="0" indent="0" fontAlgn="base">
              <a:buNone/>
            </a:pP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15-sidebar-items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62" y="2417198"/>
            <a:ext cx="3501242" cy="261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Footer Sidebar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99" y="3837783"/>
            <a:ext cx="2943101" cy="2086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8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96122" y="2289403"/>
            <a:ext cx="8596668" cy="78630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Menu</a:t>
            </a:r>
          </a:p>
          <a:p>
            <a:pPr fontAlgn="base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 นั้นเปรียบเสมือนป้ายบอกทาง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 descr="menu-finish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20" y="3569761"/>
            <a:ext cx="5148580" cy="1688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1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96122" y="2289403"/>
            <a:ext cx="8596668" cy="786306"/>
          </a:xfrm>
        </p:spPr>
        <p:txBody>
          <a:bodyPr>
            <a:noAutofit/>
          </a:bodyPr>
          <a:lstStyle/>
          <a:p>
            <a:pPr fontAlgn="base"/>
            <a:r>
              <a:rPr lang="en-US" sz="2000" b="1" dirty="0"/>
              <a:t>Plugins</a:t>
            </a:r>
          </a:p>
          <a:p>
            <a:pPr marL="0" indent="0" fontAlgn="base">
              <a:buNone/>
            </a:pP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plugin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75" y="3372993"/>
            <a:ext cx="2190829" cy="1774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5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96122" y="2289403"/>
            <a:ext cx="8596668" cy="78630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Users</a:t>
            </a:r>
          </a:p>
          <a:p>
            <a:pPr fontAlgn="base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ใช้จัดการผู้ใช้ในเว็บ ทั้ง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Admin,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Autor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ผู้เขียน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Subscriber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ผู้ติดตาม หรืออื่นๆ แล้วแต่เราจะอนุญาติ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 descr="user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63" y="3725230"/>
            <a:ext cx="2339858" cy="1655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7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96122" y="2289403"/>
            <a:ext cx="8596668" cy="121567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Tools</a:t>
            </a:r>
          </a:p>
          <a:p>
            <a:pPr fontAlgn="base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เครื่องมือที่ ปกติจะมีเครื่องมีที่ใช้ในการ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Import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 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Export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 และปลั๊กอินบางตัวก็เพิ่มเข้ามาใน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Tools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Search &amp; Replace</a:t>
            </a:r>
          </a:p>
          <a:p>
            <a:pPr fontAlgn="base"/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tool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2" y="3610099"/>
            <a:ext cx="1957449" cy="162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5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71134" y="733529"/>
            <a:ext cx="5439525" cy="11425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ส่วนประกอบของต่าง ๆ ของ หน้าควบคุม หรือ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96122" y="2289403"/>
            <a:ext cx="8596668" cy="121567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Settings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เป็นเมนูที่ใช้ตั้งค่าต่างๆ ในของเว็บ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base">
              <a:buNone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 descr="setting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95" y="3372593"/>
            <a:ext cx="1895655" cy="2253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4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834" y="1086117"/>
            <a:ext cx="3984819" cy="691167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ลักษณะพิเศษ ของ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CMS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เว็บไซต์สำเร็จรูปจึงมีลักษณะพิเศษอยู่ 2 อย่างคือ: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มีระบบผู้ดูแลอยู่หลังบ้าน (ระบบ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Admin)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เพื่อเอาไว้จัดการส่วนต่าง ๆ ของเว็บไซต์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ไม่ต้องแก้ไขข้อมูลต่าง ๆ บนเว็บไซต์ด้วยการแก้ไขไฟล์เว็บไซต์</a:t>
            </a:r>
            <a:endParaRPr lang="th-TH" sz="2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11" name="TextBox 10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91" y="3795270"/>
            <a:ext cx="3445903" cy="26809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9107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834" y="1086117"/>
            <a:ext cx="3984819" cy="691167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 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Personal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เป็นโปรแกรมที่</a:t>
            </a:r>
            <a:r>
              <a:rPr lang="th-TH" sz="28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พัฒนาขึ้นมาใช้งานเอง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หรือเพื่อให้ผู้อื่นมาร่วมใช้ อาจจะใช้งานกับเว็บไซต์ของตัวเอง หรืออาจจะใช้งานสำหรับบริษัท หรือองค์กรต่างๆ โดยพัฒนาด้วยคนๆเดียว หรือเป็นทีม อาจมีการสร้างเป็น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Framework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ขึ้นมาเพื่อสะดวกแก่การพัฒนาเพิ่มเติมในอนาคต ซึ่ง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ประเภทนี้มักจะมีความต้องการในการใช้งานเฉพาะทาง จึงต้องการการพัฒนาที่แตกต่างจาก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โดยทั่วๆไปนั่นเอง ยกตัวอย่างเช่น อาจจะเป็น </a:t>
            </a:r>
            <a:r>
              <a:rPr lang="en-US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Delivery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 ซึ่งแน่นอน ถ้าเป็นเว็บไซต์ทั่วๆไปคงไม่ต้องการ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Feature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 เป็นต้น</a:t>
            </a:r>
          </a:p>
          <a:p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 Public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ที่ถูกพัฒนาเพื่อให้ผู้ใช้งานสามารถเอาไปติดตั้งเองได้ มีทั้งแบบ ฟรี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และแบบเสียตัง ถ้าอยากอัพเกรดเป็น </a:t>
            </a:r>
            <a:r>
              <a:rPr lang="en-US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Premium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ข้อดีคือใช้งานง่าย แต่อาจจะต้องศึกษาเพิ่มเติมบ้างหากใช้งานครั้งแรก 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บางตัวมีการพัฒนาตลอดเวลา ทันสมัย มีระบบใหม่ๆที่ช่วยให้ใช้งานได้ง่ายขึ้น แต่ข้อเสียคือบางครั้งด้วย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Features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ที่ดูธรรมดาเกินไป อาจจะหา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features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พิเศษ ตรงกับความต้องการของเราจริงๆยากไปบ้าง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นั่นเอง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11" name="TextBox 10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35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99" y="2160588"/>
            <a:ext cx="3297040" cy="388143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83609" y="905813"/>
            <a:ext cx="3984819" cy="6911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ซอฟแวร์ </a:t>
            </a:r>
            <a:r>
              <a:rPr lang="en-US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มีอะไรบ้าง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225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834" y="1086117"/>
            <a:ext cx="3984819" cy="691167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ยอดนิยม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21641" r="11970" b="60846"/>
          <a:stretch/>
        </p:blipFill>
        <p:spPr>
          <a:xfrm>
            <a:off x="2896132" y="2434107"/>
            <a:ext cx="1094704" cy="1442434"/>
          </a:xfrm>
        </p:spPr>
      </p:pic>
      <p:grpSp>
        <p:nvGrpSpPr>
          <p:cNvPr id="10" name="Group 9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11" name="TextBox 10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 t="41923" r="18341" b="41051"/>
          <a:stretch/>
        </p:blipFill>
        <p:spPr>
          <a:xfrm>
            <a:off x="4628341" y="2421229"/>
            <a:ext cx="1017431" cy="1429555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2031" r="12404" b="81079"/>
          <a:stretch/>
        </p:blipFill>
        <p:spPr>
          <a:xfrm>
            <a:off x="1073771" y="2408350"/>
            <a:ext cx="1184856" cy="1468191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2" t="61789" r="13602" b="20905"/>
          <a:stretch/>
        </p:blipFill>
        <p:spPr>
          <a:xfrm>
            <a:off x="6283277" y="2434107"/>
            <a:ext cx="1068947" cy="1403797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81693" r="9669" b="1043"/>
          <a:stretch/>
        </p:blipFill>
        <p:spPr>
          <a:xfrm>
            <a:off x="8107247" y="2421229"/>
            <a:ext cx="1146221" cy="14295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2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677334" y="2624228"/>
            <a:ext cx="859666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</a:t>
            </a:r>
            <a:r>
              <a:rPr lang="en-US" sz="2400" dirty="0"/>
              <a:t>Blog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เรียกว่า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 1 ไป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แรกเริ่มเดิมที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ถูกออกแบบมาให้เป็นเว็บบล็อค(ปัจจุบันก็ยังเป็น) แต่ผู้ใช้งานเอาไปประยุกต์ใช้งานกันหลากหลายจริงๆ เพราะมี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Plug-in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ต่างๆให้เลือกใช้มากมาย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Theme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ก็มีผู้พัฒนาเต็มไป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หมด</a:t>
            </a:r>
            <a:r>
              <a:rPr lang="th-TH" sz="2400" dirty="0"/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open source web software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ที่เราสามารถติดตั้งบนเว็บ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ของเราเพื่อสร้าง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</a:t>
            </a:r>
            <a:endParaRPr lang="th-TH" sz="2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83258" y="1276497"/>
            <a:ext cx="3984819" cy="6911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>
                <a:solidFill>
                  <a:schemeClr val="bg1"/>
                </a:solidFill>
              </a:rPr>
              <a:t>WordPress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24539" r="70372" b="44873"/>
          <a:stretch/>
        </p:blipFill>
        <p:spPr>
          <a:xfrm>
            <a:off x="1511250" y="1055409"/>
            <a:ext cx="1159099" cy="11333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1293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5754710"/>
            <a:ext cx="2408350" cy="1377099"/>
            <a:chOff x="10058400" y="5754710"/>
            <a:chExt cx="2408350" cy="1377099"/>
          </a:xfrm>
        </p:grpSpPr>
        <p:sp>
          <p:nvSpPr>
            <p:cNvPr id="5" name="TextBox 4"/>
            <p:cNvSpPr txBox="1"/>
            <p:nvPr/>
          </p:nvSpPr>
          <p:spPr>
            <a:xfrm>
              <a:off x="10058400" y="580837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CMS</a:t>
              </a:r>
              <a:endParaRPr lang="th-TH" sz="8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2795" y="5754710"/>
              <a:ext cx="23439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2060"/>
                  </a:solidFill>
                </a:rPr>
                <a:t>CMS</a:t>
              </a:r>
              <a:endParaRPr lang="th-TH" sz="8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677334" y="2624228"/>
            <a:ext cx="859666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</a:t>
            </a:r>
            <a:r>
              <a:rPr lang="en-US" sz="2400" dirty="0"/>
              <a:t>CMS Software</a:t>
            </a:r>
            <a:r>
              <a:rPr lang="en-US" sz="2400" dirty="0" smtClean="0"/>
              <a:t> </a:t>
            </a:r>
            <a:r>
              <a:rPr lang="en-US" sz="2400" dirty="0"/>
              <a:t>Joomla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ถือว่าเป็น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ที่ดูเป็น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จริงๆ เหมาะสำหรับในการสร้างเว็บไซต์ทั่วๆไป ชื่อนี้คุ้นหูวงการทำเว็บไซต์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บ้านเรา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มากมาย เพราะเว็บไซต์ส่วนใหญ่ โดยเฉพาะเว็บไซต์หน่วยงาน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มักจะใช้งาน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</a:t>
            </a:r>
            <a:r>
              <a:rPr lang="th-TH" sz="2400" dirty="0" smtClean="0"/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เพราะถูกออกแบบมาให้รองรับกับเทคโนโลยีการ ออกแบบเว็บไซต์ สมัยใหม่ ไม่ว่าจะเป็นการรองรับ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Flash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GIF Animation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นี้และยัง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Download Template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ได้อย่างมากมายมีทั้งแบบที่สามารถนำมาใช้งานได้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ฟรี และแบบเสียเงิน</a:t>
            </a:r>
            <a:endParaRPr lang="th-TH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83258" y="1276497"/>
            <a:ext cx="3984819" cy="6911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Joomla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57907" r="66586" b="13591"/>
          <a:stretch/>
        </p:blipFill>
        <p:spPr>
          <a:xfrm>
            <a:off x="1409433" y="1094046"/>
            <a:ext cx="1423920" cy="1056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57890"/>
            <a:ext cx="108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ส่วนเทคโนโลยีสารสนเทศ สำนักหอสมุดและเทคโนโลยีสารสนเทศ มหาวิทยาลัยมหาจุฬาลงกรณราชวิทยาลัย</a:t>
            </a:r>
            <a:endParaRPr lang="th-TH" sz="2000" b="1" i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17447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695</TotalTime>
  <Words>1806</Words>
  <Application>Microsoft Office PowerPoint</Application>
  <PresentationFormat>Widescreen</PresentationFormat>
  <Paragraphs>252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Cordia New</vt:lpstr>
      <vt:lpstr>IrisUPC</vt:lpstr>
      <vt:lpstr>TH SarabunPSK</vt:lpstr>
      <vt:lpstr>Trebuchet MS</vt:lpstr>
      <vt:lpstr>Wingdings 3</vt:lpstr>
      <vt:lpstr>Facet</vt:lpstr>
      <vt:lpstr>หลักสูตรการพัฒนาเว็บไซต์ส่วนงานด้วย CMS ส่วนกลาง</vt:lpstr>
      <vt:lpstr>PowerPoint Presentation</vt:lpstr>
      <vt:lpstr>CMS คืออะไร? </vt:lpstr>
      <vt:lpstr>ลักษณะพิเศษ ของ CMS</vt:lpstr>
      <vt:lpstr>ประเภทของ CMS</vt:lpstr>
      <vt:lpstr>PowerPoint Presentation</vt:lpstr>
      <vt:lpstr>CMS ยอดนิยม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Wordpress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หลักสูตรการพัฒนาเว็บไซต์ส่วนงานด้วย CMS ส่วนกลาง</dc:title>
  <dc:creator>LenovoMai</dc:creator>
  <cp:lastModifiedBy>C115-</cp:lastModifiedBy>
  <cp:revision>47</cp:revision>
  <dcterms:created xsi:type="dcterms:W3CDTF">2015-07-03T02:35:57Z</dcterms:created>
  <dcterms:modified xsi:type="dcterms:W3CDTF">2015-07-10T07:33:11Z</dcterms:modified>
</cp:coreProperties>
</file>